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84" r:id="rId2"/>
    <p:sldId id="279" r:id="rId3"/>
    <p:sldId id="281" r:id="rId4"/>
    <p:sldId id="280" r:id="rId5"/>
    <p:sldId id="282" r:id="rId6"/>
    <p:sldId id="283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FFA7A7"/>
    <a:srgbClr val="FCF3C0"/>
    <a:srgbClr val="E3EBF5"/>
    <a:srgbClr val="C2D3E8"/>
    <a:srgbClr val="F0FAFE"/>
    <a:srgbClr val="FEF9BE"/>
    <a:srgbClr val="FFFFCC"/>
    <a:srgbClr val="CBCBCB"/>
    <a:srgbClr val="D2A000"/>
    <a:srgbClr val="FFE38B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4" autoAdjust="0"/>
    <p:restoredTop sz="94337" autoAdjust="0"/>
  </p:normalViewPr>
  <p:slideViewPr>
    <p:cSldViewPr>
      <p:cViewPr varScale="1">
        <p:scale>
          <a:sx n="105" d="100"/>
          <a:sy n="105" d="100"/>
        </p:scale>
        <p:origin x="-1686" y="92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8B9193-9FD4-46A2-AE18-703DD1520C53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A9E745-5F02-41B0-8B7A-BA06938DCC2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="" xmlns:p14="http://schemas.microsoft.com/office/powerpoint/2010/main" val="33317957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A9E745-5F02-41B0-8B7A-BA06938DCC2C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A9E745-5F02-41B0-8B7A-BA06938DCC2C}" type="slidenum">
              <a:rPr lang="fr-FR" smtClean="0"/>
              <a:pPr/>
              <a:t>4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196275-AC2D-4C09-82D7-339C72333764}" type="datetimeFigureOut">
              <a:rPr lang="fr-FR" smtClean="0"/>
              <a:pPr/>
              <a:t>24/05/2020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4" name="Groupe 473"/>
          <p:cNvGrpSpPr/>
          <p:nvPr/>
        </p:nvGrpSpPr>
        <p:grpSpPr>
          <a:xfrm>
            <a:off x="-3636912" y="-3123728"/>
            <a:ext cx="17497940" cy="13609511"/>
            <a:chOff x="-3636912" y="-3123728"/>
            <a:chExt cx="17497940" cy="13609511"/>
          </a:xfrm>
        </p:grpSpPr>
        <p:cxnSp>
          <p:nvCxnSpPr>
            <p:cNvPr id="334" name="Connecteur en angle 286"/>
            <p:cNvCxnSpPr/>
            <p:nvPr/>
          </p:nvCxnSpPr>
          <p:spPr>
            <a:xfrm rot="10800000">
              <a:off x="-108520" y="3429000"/>
              <a:ext cx="3960936" cy="5400613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0" name="Groupe 49"/>
            <p:cNvGrpSpPr/>
            <p:nvPr/>
          </p:nvGrpSpPr>
          <p:grpSpPr>
            <a:xfrm>
              <a:off x="10980712" y="-2259632"/>
              <a:ext cx="1234125" cy="432048"/>
              <a:chOff x="4211959" y="-99392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-99392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-82842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Patient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9" name="Groupe 49"/>
            <p:cNvGrpSpPr/>
            <p:nvPr/>
          </p:nvGrpSpPr>
          <p:grpSpPr>
            <a:xfrm>
              <a:off x="11412760" y="3429000"/>
              <a:ext cx="2448268" cy="432048"/>
              <a:chOff x="4211960" y="1340768"/>
              <a:chExt cx="1342598" cy="432048"/>
            </a:xfrm>
          </p:grpSpPr>
          <p:sp>
            <p:nvSpPr>
              <p:cNvPr id="163" name="Rectangle 162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4" name="ZoneTexte 163"/>
              <p:cNvSpPr txBox="1"/>
              <p:nvPr/>
            </p:nvSpPr>
            <p:spPr>
              <a:xfrm>
                <a:off x="4402431" y="1412776"/>
                <a:ext cx="1152127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</a:t>
                </a:r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: Measurement</a:t>
                </a:r>
              </a:p>
            </p:txBody>
          </p:sp>
        </p:grpSp>
        <p:grpSp>
          <p:nvGrpSpPr>
            <p:cNvPr id="32" name="Groupe 49"/>
            <p:cNvGrpSpPr/>
            <p:nvPr/>
          </p:nvGrpSpPr>
          <p:grpSpPr>
            <a:xfrm>
              <a:off x="11412760" y="2780928"/>
              <a:ext cx="2232248" cy="432048"/>
              <a:chOff x="4211959" y="1340768"/>
              <a:chExt cx="2114760" cy="432048"/>
            </a:xfrm>
          </p:grpSpPr>
          <p:sp>
            <p:nvSpPr>
              <p:cNvPr id="321" name="Rectangle 320"/>
              <p:cNvSpPr/>
              <p:nvPr/>
            </p:nvSpPr>
            <p:spPr>
              <a:xfrm>
                <a:off x="4211959" y="1340768"/>
                <a:ext cx="211476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2" name="ZoneTexte 321"/>
              <p:cNvSpPr txBox="1"/>
              <p:nvPr/>
            </p:nvSpPr>
            <p:spPr>
              <a:xfrm>
                <a:off x="4280177" y="1357318"/>
                <a:ext cx="1978324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TimeSeriesMeasurements</a:t>
                </a:r>
                <a:endParaRPr lang="en-GB" sz="1050" b="1" dirty="0" smtClean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406" name="Rectangle 405"/>
            <p:cNvSpPr/>
            <p:nvPr/>
          </p:nvSpPr>
          <p:spPr>
            <a:xfrm>
              <a:off x="12132840" y="-1196062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12132840" y="-117951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Habit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408" name="Rectangle 407"/>
            <p:cNvSpPr/>
            <p:nvPr/>
          </p:nvSpPr>
          <p:spPr>
            <a:xfrm>
              <a:off x="12132840" y="-459432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0" name="Rectangle 409"/>
            <p:cNvSpPr/>
            <p:nvPr/>
          </p:nvSpPr>
          <p:spPr>
            <a:xfrm>
              <a:off x="12132840" y="252373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1" name="ZoneTexte 410"/>
            <p:cNvSpPr txBox="1"/>
            <p:nvPr/>
          </p:nvSpPr>
          <p:spPr>
            <a:xfrm>
              <a:off x="12132840" y="-4428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Posture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9" name="Rectangle 248"/>
            <p:cNvSpPr/>
            <p:nvPr/>
          </p:nvSpPr>
          <p:spPr>
            <a:xfrm>
              <a:off x="12132840" y="980728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9" name="ZoneTexte 408"/>
            <p:cNvSpPr txBox="1"/>
            <p:nvPr/>
          </p:nvSpPr>
          <p:spPr>
            <a:xfrm>
              <a:off x="12132840" y="277198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Impairment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25" name="ZoneTexte 324"/>
            <p:cNvSpPr txBox="1"/>
            <p:nvPr/>
          </p:nvSpPr>
          <p:spPr>
            <a:xfrm>
              <a:off x="12132840" y="997278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ChronicDisease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37" name="Connecteur en angle 134"/>
            <p:cNvCxnSpPr>
              <a:stCxn id="257" idx="2"/>
              <a:endCxn id="305" idx="3"/>
            </p:cNvCxnSpPr>
            <p:nvPr/>
          </p:nvCxnSpPr>
          <p:spPr>
            <a:xfrm rot="16200000" flipH="1">
              <a:off x="-748208" y="-3555776"/>
              <a:ext cx="559296" cy="3456384"/>
            </a:xfrm>
            <a:prstGeom prst="bentConnector3">
              <a:avLst>
                <a:gd name="adj1" fmla="val 7913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5" name="Connecteur en angle 134"/>
            <p:cNvCxnSpPr>
              <a:stCxn id="285" idx="2"/>
              <a:endCxn id="305" idx="3"/>
            </p:cNvCxnSpPr>
            <p:nvPr/>
          </p:nvCxnSpPr>
          <p:spPr>
            <a:xfrm rot="5400000">
              <a:off x="2726178" y="-3573778"/>
              <a:ext cx="559296" cy="3492388"/>
            </a:xfrm>
            <a:prstGeom prst="bentConnector3">
              <a:avLst>
                <a:gd name="adj1" fmla="val 7913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" name="Groupe 52"/>
            <p:cNvGrpSpPr/>
            <p:nvPr/>
          </p:nvGrpSpPr>
          <p:grpSpPr>
            <a:xfrm>
              <a:off x="-3172317" y="-315416"/>
              <a:ext cx="1479621" cy="415498"/>
              <a:chOff x="776433" y="1645863"/>
              <a:chExt cx="1345193" cy="581699"/>
            </a:xfrm>
          </p:grpSpPr>
          <p:sp>
            <p:nvSpPr>
              <p:cNvPr id="234" name="Rectangle 233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5" name="ZoneTexte 234"/>
              <p:cNvSpPr txBox="1"/>
              <p:nvPr/>
            </p:nvSpPr>
            <p:spPr>
              <a:xfrm>
                <a:off x="776433" y="1645863"/>
                <a:ext cx="691083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BanHub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4" name="Groupe 49"/>
            <p:cNvGrpSpPr/>
            <p:nvPr/>
          </p:nvGrpSpPr>
          <p:grpSpPr>
            <a:xfrm>
              <a:off x="521167" y="1124744"/>
              <a:ext cx="1314529" cy="504056"/>
              <a:chOff x="4193575" y="1268760"/>
              <a:chExt cx="1314529" cy="504056"/>
            </a:xfrm>
          </p:grpSpPr>
          <p:sp>
            <p:nvSpPr>
              <p:cNvPr id="43" name="Rectangle 42"/>
              <p:cNvSpPr/>
              <p:nvPr/>
            </p:nvSpPr>
            <p:spPr>
              <a:xfrm>
                <a:off x="4211960" y="1268760"/>
                <a:ext cx="1296144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" name="ZoneTexte 14"/>
              <p:cNvSpPr txBox="1"/>
              <p:nvPr/>
            </p:nvSpPr>
            <p:spPr>
              <a:xfrm>
                <a:off x="4193575" y="1296144"/>
                <a:ext cx="1032655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HealthDevice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09" name="Rectangle 108"/>
            <p:cNvSpPr/>
            <p:nvPr/>
          </p:nvSpPr>
          <p:spPr>
            <a:xfrm>
              <a:off x="1835696" y="-209292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s4ehaw:hasContact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65" name="Connecteur droit avec flèche 64"/>
            <p:cNvCxnSpPr>
              <a:endCxn id="130" idx="1"/>
            </p:cNvCxnSpPr>
            <p:nvPr/>
          </p:nvCxnSpPr>
          <p:spPr>
            <a:xfrm flipV="1">
              <a:off x="1835696" y="-27384"/>
              <a:ext cx="1646195" cy="2738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Rectangle 67"/>
            <p:cNvSpPr/>
            <p:nvPr/>
          </p:nvSpPr>
          <p:spPr>
            <a:xfrm>
              <a:off x="611560" y="836712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5" name="Groupe 52"/>
            <p:cNvGrpSpPr/>
            <p:nvPr/>
          </p:nvGrpSpPr>
          <p:grpSpPr>
            <a:xfrm>
              <a:off x="-684584" y="3068960"/>
              <a:ext cx="1152128" cy="432048"/>
              <a:chOff x="971606" y="2648913"/>
              <a:chExt cx="1325335" cy="504056"/>
            </a:xfrm>
          </p:grpSpPr>
          <p:sp>
            <p:nvSpPr>
              <p:cNvPr id="140" name="Rectangle 139"/>
              <p:cNvSpPr/>
              <p:nvPr/>
            </p:nvSpPr>
            <p:spPr>
              <a:xfrm>
                <a:off x="971606" y="2648913"/>
                <a:ext cx="1325335" cy="504056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1" name="ZoneTexte 140"/>
              <p:cNvSpPr txBox="1"/>
              <p:nvPr/>
            </p:nvSpPr>
            <p:spPr>
              <a:xfrm>
                <a:off x="1075996" y="2732922"/>
                <a:ext cx="1138112" cy="29623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saref:Device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-3492896" y="2996952"/>
              <a:ext cx="1584176" cy="504056"/>
              <a:chOff x="2048447" y="1700808"/>
              <a:chExt cx="1512168" cy="504056"/>
            </a:xfrm>
          </p:grpSpPr>
          <p:sp>
            <p:nvSpPr>
              <p:cNvPr id="96" name="Rectangle 95"/>
              <p:cNvSpPr/>
              <p:nvPr/>
            </p:nvSpPr>
            <p:spPr>
              <a:xfrm>
                <a:off x="2048447" y="1700808"/>
                <a:ext cx="1440160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7" name="ZoneTexte 96"/>
              <p:cNvSpPr txBox="1"/>
              <p:nvPr/>
            </p:nvSpPr>
            <p:spPr>
              <a:xfrm>
                <a:off x="2048447" y="1772816"/>
                <a:ext cx="151216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FunctionalDevice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7" name="Groupe 49"/>
            <p:cNvGrpSpPr/>
            <p:nvPr/>
          </p:nvGrpSpPr>
          <p:grpSpPr>
            <a:xfrm>
              <a:off x="539552" y="-387426"/>
              <a:ext cx="1296144" cy="432048"/>
              <a:chOff x="4211960" y="1532788"/>
              <a:chExt cx="1296144" cy="288032"/>
            </a:xfrm>
          </p:grpSpPr>
          <p:sp>
            <p:nvSpPr>
              <p:cNvPr id="121" name="Rectangle 120"/>
              <p:cNvSpPr/>
              <p:nvPr/>
            </p:nvSpPr>
            <p:spPr>
              <a:xfrm>
                <a:off x="4211960" y="1532788"/>
                <a:ext cx="1296144" cy="288032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2" name="ZoneTexte 121"/>
              <p:cNvSpPr txBox="1"/>
              <p:nvPr/>
            </p:nvSpPr>
            <p:spPr>
              <a:xfrm>
                <a:off x="4283968" y="1580795"/>
                <a:ext cx="1008609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 Ban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125" name="Connecteur droit avec flèche 124"/>
            <p:cNvCxnSpPr>
              <a:stCxn id="121" idx="2"/>
              <a:endCxn id="43" idx="0"/>
            </p:cNvCxnSpPr>
            <p:nvPr/>
          </p:nvCxnSpPr>
          <p:spPr>
            <a:xfrm>
              <a:off x="1187624" y="44625"/>
              <a:ext cx="0" cy="1080119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8" name="Rectangle 127"/>
            <p:cNvSpPr/>
            <p:nvPr/>
          </p:nvSpPr>
          <p:spPr>
            <a:xfrm>
              <a:off x="467544" y="332656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s4ehaw:contains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8" name="Groupe 49"/>
            <p:cNvGrpSpPr/>
            <p:nvPr/>
          </p:nvGrpSpPr>
          <p:grpSpPr>
            <a:xfrm>
              <a:off x="3481891" y="-243408"/>
              <a:ext cx="1008112" cy="432048"/>
              <a:chOff x="4211960" y="1340768"/>
              <a:chExt cx="1008112" cy="432048"/>
            </a:xfrm>
          </p:grpSpPr>
          <p:sp>
            <p:nvSpPr>
              <p:cNvPr id="130" name="Rectangle 129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31" name="ZoneTexte 130"/>
              <p:cNvSpPr txBox="1"/>
              <p:nvPr/>
            </p:nvSpPr>
            <p:spPr>
              <a:xfrm>
                <a:off x="4211960" y="1357318"/>
                <a:ext cx="716863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Contact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54" name="Rectangle 153"/>
            <p:cNvSpPr/>
            <p:nvPr/>
          </p:nvSpPr>
          <p:spPr>
            <a:xfrm>
              <a:off x="2987824" y="-376391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9" name="Groupe 49"/>
            <p:cNvGrpSpPr/>
            <p:nvPr/>
          </p:nvGrpSpPr>
          <p:grpSpPr>
            <a:xfrm>
              <a:off x="5724130" y="-387424"/>
              <a:ext cx="1224137" cy="432048"/>
              <a:chOff x="4211959" y="1340768"/>
              <a:chExt cx="1165563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165563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35731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HealthActor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11" name="Groupe 49"/>
            <p:cNvGrpSpPr/>
            <p:nvPr/>
          </p:nvGrpSpPr>
          <p:grpSpPr>
            <a:xfrm>
              <a:off x="8522451" y="-1816618"/>
              <a:ext cx="1234125" cy="565098"/>
              <a:chOff x="4211959" y="36240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36240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137964"/>
                <a:ext cx="1090110" cy="1941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 User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5436096" y="-1395536"/>
              <a:ext cx="1728191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5364088" y="-1378986"/>
              <a:ext cx="1872208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b="1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s4ehaw:ResponsibleParty</a:t>
              </a:r>
              <a:endParaRPr lang="en-GB" sz="105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8526937" y="-2691680"/>
              <a:ext cx="1234126" cy="440432"/>
              <a:chOff x="4211958" y="-243408"/>
              <a:chExt cx="1234126" cy="440432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-235024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-24340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Caregiver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13" name="Groupe 52"/>
            <p:cNvGrpSpPr/>
            <p:nvPr/>
          </p:nvGrpSpPr>
          <p:grpSpPr>
            <a:xfrm>
              <a:off x="-3164413" y="781254"/>
              <a:ext cx="1471717" cy="415498"/>
              <a:chOff x="970185" y="2564903"/>
              <a:chExt cx="1326751" cy="581698"/>
            </a:xfrm>
          </p:grpSpPr>
          <p:sp>
            <p:nvSpPr>
              <p:cNvPr id="220" name="Rectangle 219"/>
              <p:cNvSpPr/>
              <p:nvPr/>
            </p:nvSpPr>
            <p:spPr>
              <a:xfrm>
                <a:off x="971600" y="2564903"/>
                <a:ext cx="1325336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4" name="ZoneTexte 223"/>
              <p:cNvSpPr txBox="1"/>
              <p:nvPr/>
            </p:nvSpPr>
            <p:spPr>
              <a:xfrm>
                <a:off x="970185" y="2564903"/>
                <a:ext cx="1298302" cy="5816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HealthActuat</a:t>
                </a:r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" name="Groupe 52"/>
            <p:cNvGrpSpPr/>
            <p:nvPr/>
          </p:nvGrpSpPr>
          <p:grpSpPr>
            <a:xfrm>
              <a:off x="-3204864" y="1322662"/>
              <a:ext cx="1512168" cy="450154"/>
              <a:chOff x="971600" y="2564903"/>
              <a:chExt cx="1354489" cy="630215"/>
            </a:xfrm>
          </p:grpSpPr>
          <p:sp>
            <p:nvSpPr>
              <p:cNvPr id="228" name="Rectangle 227"/>
              <p:cNvSpPr/>
              <p:nvPr/>
            </p:nvSpPr>
            <p:spPr>
              <a:xfrm>
                <a:off x="1000754" y="2564903"/>
                <a:ext cx="1325335" cy="604867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9" name="ZoneTexte 228"/>
              <p:cNvSpPr txBox="1"/>
              <p:nvPr/>
            </p:nvSpPr>
            <p:spPr>
              <a:xfrm>
                <a:off x="971600" y="2613421"/>
                <a:ext cx="1071433" cy="58169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HealthWearable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16" name="Groupe 52"/>
            <p:cNvGrpSpPr/>
            <p:nvPr/>
          </p:nvGrpSpPr>
          <p:grpSpPr>
            <a:xfrm>
              <a:off x="-3162051" y="188639"/>
              <a:ext cx="1469355" cy="415498"/>
              <a:chOff x="796289" y="1622695"/>
              <a:chExt cx="1325337" cy="581699"/>
            </a:xfrm>
          </p:grpSpPr>
          <p:sp>
            <p:nvSpPr>
              <p:cNvPr id="231" name="Rectangle 230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2" name="ZoneTexte 231"/>
              <p:cNvSpPr txBox="1"/>
              <p:nvPr/>
            </p:nvSpPr>
            <p:spPr>
              <a:xfrm>
                <a:off x="796289" y="1622695"/>
                <a:ext cx="950236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HealthSensor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236" name="Connecteur droit avec flèche 235"/>
            <p:cNvCxnSpPr/>
            <p:nvPr/>
          </p:nvCxnSpPr>
          <p:spPr>
            <a:xfrm flipH="1">
              <a:off x="-1692696" y="-315416"/>
              <a:ext cx="2160240" cy="3600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Rectangle 238"/>
            <p:cNvSpPr/>
            <p:nvPr/>
          </p:nvSpPr>
          <p:spPr>
            <a:xfrm>
              <a:off x="-1081136" y="-497324"/>
              <a:ext cx="118864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s4ehaw:hasHub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0" name="Rectangle 239"/>
            <p:cNvSpPr/>
            <p:nvPr/>
          </p:nvSpPr>
          <p:spPr>
            <a:xfrm>
              <a:off x="-1836712" y="-603448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1..1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1" name="Connecteur droit avec flèche 240"/>
            <p:cNvCxnSpPr>
              <a:stCxn id="272" idx="3"/>
              <a:endCxn id="228" idx="3"/>
            </p:cNvCxnSpPr>
            <p:nvPr/>
          </p:nvCxnSpPr>
          <p:spPr>
            <a:xfrm flipH="1" flipV="1">
              <a:off x="-1692696" y="1538686"/>
              <a:ext cx="2088232" cy="18106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" name="Groupe 49"/>
            <p:cNvGrpSpPr/>
            <p:nvPr/>
          </p:nvGrpSpPr>
          <p:grpSpPr>
            <a:xfrm>
              <a:off x="3779916" y="6885384"/>
              <a:ext cx="2088233" cy="432048"/>
              <a:chOff x="4211958" y="1340768"/>
              <a:chExt cx="1314814" cy="432048"/>
            </a:xfrm>
          </p:grpSpPr>
          <p:sp>
            <p:nvSpPr>
              <p:cNvPr id="255" name="Rectangle 254"/>
              <p:cNvSpPr/>
              <p:nvPr/>
            </p:nvSpPr>
            <p:spPr>
              <a:xfrm>
                <a:off x="4211958" y="1340768"/>
                <a:ext cx="126947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6" name="ZoneTexte 255"/>
              <p:cNvSpPr txBox="1"/>
              <p:nvPr/>
            </p:nvSpPr>
            <p:spPr>
              <a:xfrm>
                <a:off x="4219536" y="1412776"/>
                <a:ext cx="1307236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s4ehaw:DeviceCharacteristic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18" name="Groupe 49"/>
            <p:cNvGrpSpPr/>
            <p:nvPr/>
          </p:nvGrpSpPr>
          <p:grpSpPr>
            <a:xfrm>
              <a:off x="3779912" y="7745704"/>
              <a:ext cx="1294015" cy="432048"/>
              <a:chOff x="4211960" y="1340768"/>
              <a:chExt cx="1008112" cy="432048"/>
            </a:xfrm>
          </p:grpSpPr>
          <p:sp>
            <p:nvSpPr>
              <p:cNvPr id="258" name="Rectangle 257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9" name="ZoneTexte 258"/>
              <p:cNvSpPr txBox="1"/>
              <p:nvPr/>
            </p:nvSpPr>
            <p:spPr>
              <a:xfrm>
                <a:off x="4211960" y="1416552"/>
                <a:ext cx="996817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s4ehaw:Interface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0" name="Groupe 52"/>
            <p:cNvGrpSpPr/>
            <p:nvPr/>
          </p:nvGrpSpPr>
          <p:grpSpPr>
            <a:xfrm>
              <a:off x="3852416" y="8685596"/>
              <a:ext cx="1295651" cy="432050"/>
              <a:chOff x="2473651" y="3564627"/>
              <a:chExt cx="1413694" cy="504055"/>
            </a:xfrm>
          </p:grpSpPr>
          <p:sp>
            <p:nvSpPr>
              <p:cNvPr id="264" name="Rectangle 263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5" name="ZoneTexte 264"/>
              <p:cNvSpPr txBox="1"/>
              <p:nvPr/>
            </p:nvSpPr>
            <p:spPr>
              <a:xfrm>
                <a:off x="2601720" y="3648622"/>
                <a:ext cx="1128485" cy="29623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saref:Service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1" name="Groupe 52"/>
            <p:cNvGrpSpPr/>
            <p:nvPr/>
          </p:nvGrpSpPr>
          <p:grpSpPr>
            <a:xfrm>
              <a:off x="4211960" y="4077071"/>
              <a:ext cx="1270164" cy="432048"/>
              <a:chOff x="2459554" y="3564627"/>
              <a:chExt cx="1427791" cy="504055"/>
            </a:xfrm>
          </p:grpSpPr>
          <p:sp>
            <p:nvSpPr>
              <p:cNvPr id="273" name="Rectangle 272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74" name="ZoneTexte 273"/>
              <p:cNvSpPr txBox="1"/>
              <p:nvPr/>
            </p:nvSpPr>
            <p:spPr>
              <a:xfrm>
                <a:off x="2459554" y="3648637"/>
                <a:ext cx="1362624" cy="29623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saref:Command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287" name="Connecteur en angle 286"/>
            <p:cNvCxnSpPr>
              <a:stCxn id="259" idx="1"/>
              <a:endCxn id="43" idx="2"/>
            </p:cNvCxnSpPr>
            <p:nvPr/>
          </p:nvCxnSpPr>
          <p:spPr>
            <a:xfrm rot="10800000">
              <a:off x="1187624" y="1628800"/>
              <a:ext cx="2592288" cy="6319646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0" name="Rectangle 299"/>
            <p:cNvSpPr/>
            <p:nvPr/>
          </p:nvSpPr>
          <p:spPr>
            <a:xfrm>
              <a:off x="1475656" y="6885384"/>
              <a:ext cx="223224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s4ehaw:hasDeviceCharacteristic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1763688" y="7749480"/>
              <a:ext cx="151216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fr-FR" sz="1050" dirty="0" smtClean="0">
                  <a:latin typeface="Arial" pitchFamily="34" charset="0"/>
                  <a:cs typeface="Arial" pitchFamily="34" charset="0"/>
                </a:rPr>
                <a:t>s4ehaw:</a:t>
              </a:r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hasInterface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2" name="Rectangle 301"/>
            <p:cNvSpPr/>
            <p:nvPr/>
          </p:nvSpPr>
          <p:spPr>
            <a:xfrm>
              <a:off x="2051720" y="8613576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saref:offers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2" name="Groupe 49"/>
            <p:cNvGrpSpPr/>
            <p:nvPr/>
          </p:nvGrpSpPr>
          <p:grpSpPr>
            <a:xfrm>
              <a:off x="8388419" y="6453336"/>
              <a:ext cx="1806905" cy="432048"/>
              <a:chOff x="4210305" y="1340768"/>
              <a:chExt cx="1407684" cy="432048"/>
            </a:xfrm>
          </p:grpSpPr>
          <p:sp>
            <p:nvSpPr>
              <p:cNvPr id="306" name="Rectangle 305"/>
              <p:cNvSpPr/>
              <p:nvPr/>
            </p:nvSpPr>
            <p:spPr>
              <a:xfrm>
                <a:off x="4211961" y="1340768"/>
                <a:ext cx="1400806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07" name="ZoneTexte 306"/>
              <p:cNvSpPr txBox="1"/>
              <p:nvPr/>
            </p:nvSpPr>
            <p:spPr>
              <a:xfrm>
                <a:off x="4210305" y="1412776"/>
                <a:ext cx="1407684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s4ehaw:computingPower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3" name="Groupe 49"/>
            <p:cNvGrpSpPr/>
            <p:nvPr/>
          </p:nvGrpSpPr>
          <p:grpSpPr>
            <a:xfrm>
              <a:off x="8388422" y="7245424"/>
              <a:ext cx="1800200" cy="432048"/>
              <a:chOff x="4211961" y="1340768"/>
              <a:chExt cx="1402459" cy="432048"/>
            </a:xfrm>
          </p:grpSpPr>
          <p:sp>
            <p:nvSpPr>
              <p:cNvPr id="309" name="Rectangle 308"/>
              <p:cNvSpPr/>
              <p:nvPr/>
            </p:nvSpPr>
            <p:spPr>
              <a:xfrm>
                <a:off x="4211961" y="1340768"/>
                <a:ext cx="1402459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0" name="ZoneTexte 309"/>
              <p:cNvSpPr txBox="1"/>
              <p:nvPr/>
            </p:nvSpPr>
            <p:spPr>
              <a:xfrm>
                <a:off x="4324157" y="1446892"/>
                <a:ext cx="1234166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s4ehaw:PowerSource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317" name="Connecteur en angle 316"/>
            <p:cNvCxnSpPr>
              <a:stCxn id="306" idx="1"/>
            </p:cNvCxnSpPr>
            <p:nvPr/>
          </p:nvCxnSpPr>
          <p:spPr>
            <a:xfrm rot="10800000" flipV="1">
              <a:off x="6444208" y="6669360"/>
              <a:ext cx="1946338" cy="432048"/>
            </a:xfrm>
            <a:prstGeom prst="bentConnector3">
              <a:avLst>
                <a:gd name="adj1" fmla="val 100702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6372200" y="6453336"/>
              <a:ext cx="201622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s4ehaw:hasComputingPower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6516216" y="7245424"/>
              <a:ext cx="172819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s4ehaw:hasPowerSource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5" name="Groupe 49"/>
            <p:cNvGrpSpPr/>
            <p:nvPr/>
          </p:nvGrpSpPr>
          <p:grpSpPr>
            <a:xfrm>
              <a:off x="6732239" y="8685584"/>
              <a:ext cx="1872206" cy="432048"/>
              <a:chOff x="4211960" y="1340768"/>
              <a:chExt cx="1383807" cy="432048"/>
            </a:xfrm>
          </p:grpSpPr>
          <p:sp>
            <p:nvSpPr>
              <p:cNvPr id="350" name="Rectangle 349"/>
              <p:cNvSpPr/>
              <p:nvPr/>
            </p:nvSpPr>
            <p:spPr>
              <a:xfrm>
                <a:off x="4211960" y="1340768"/>
                <a:ext cx="1383807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1" name="ZoneTexte 350"/>
              <p:cNvSpPr txBox="1"/>
              <p:nvPr/>
            </p:nvSpPr>
            <p:spPr>
              <a:xfrm>
                <a:off x="4265184" y="1412776"/>
                <a:ext cx="1224138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s4ehaw:ServiceProfile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358" name="Connecteur droit avec flèche 357"/>
            <p:cNvCxnSpPr>
              <a:stCxn id="264" idx="3"/>
              <a:endCxn id="350" idx="1"/>
            </p:cNvCxnSpPr>
            <p:nvPr/>
          </p:nvCxnSpPr>
          <p:spPr>
            <a:xfrm flipV="1">
              <a:off x="5148067" y="8901608"/>
              <a:ext cx="1584173" cy="1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" name="Groupe 49"/>
            <p:cNvGrpSpPr/>
            <p:nvPr/>
          </p:nvGrpSpPr>
          <p:grpSpPr>
            <a:xfrm>
              <a:off x="6732240" y="9405664"/>
              <a:ext cx="1872208" cy="432048"/>
              <a:chOff x="4211960" y="1340768"/>
              <a:chExt cx="1383806" cy="432048"/>
            </a:xfrm>
          </p:grpSpPr>
          <p:sp>
            <p:nvSpPr>
              <p:cNvPr id="362" name="Rectangle 361"/>
              <p:cNvSpPr/>
              <p:nvPr/>
            </p:nvSpPr>
            <p:spPr>
              <a:xfrm>
                <a:off x="4211960" y="1340768"/>
                <a:ext cx="138380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3" name="ZoneTexte 362"/>
              <p:cNvSpPr txBox="1"/>
              <p:nvPr/>
            </p:nvSpPr>
            <p:spPr>
              <a:xfrm>
                <a:off x="4211961" y="1412776"/>
                <a:ext cx="138380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s4ehaw:ServiceGrounding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7" name="Groupe 49"/>
            <p:cNvGrpSpPr/>
            <p:nvPr/>
          </p:nvGrpSpPr>
          <p:grpSpPr>
            <a:xfrm>
              <a:off x="6732241" y="10053735"/>
              <a:ext cx="1872208" cy="432048"/>
              <a:chOff x="4211957" y="1340768"/>
              <a:chExt cx="1383805" cy="432048"/>
            </a:xfrm>
          </p:grpSpPr>
          <p:sp>
            <p:nvSpPr>
              <p:cNvPr id="365" name="Rectangle 364"/>
              <p:cNvSpPr/>
              <p:nvPr/>
            </p:nvSpPr>
            <p:spPr>
              <a:xfrm>
                <a:off x="4211957" y="1340768"/>
                <a:ext cx="138380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6" name="ZoneTexte 365"/>
              <p:cNvSpPr txBox="1"/>
              <p:nvPr/>
            </p:nvSpPr>
            <p:spPr>
              <a:xfrm>
                <a:off x="4211957" y="1412777"/>
                <a:ext cx="1277358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s4ehaw:ServiceProcess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367" name="Connecteur en angle 366"/>
            <p:cNvCxnSpPr>
              <a:stCxn id="362" idx="1"/>
            </p:cNvCxnSpPr>
            <p:nvPr/>
          </p:nvCxnSpPr>
          <p:spPr>
            <a:xfrm rot="10800000">
              <a:off x="4499994" y="9621688"/>
              <a:ext cx="2232246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Connecteur en angle 370"/>
            <p:cNvCxnSpPr>
              <a:stCxn id="365" idx="1"/>
              <a:endCxn id="264" idx="2"/>
            </p:cNvCxnSpPr>
            <p:nvPr/>
          </p:nvCxnSpPr>
          <p:spPr>
            <a:xfrm rot="10800000">
              <a:off x="4500242" y="9117647"/>
              <a:ext cx="2231998" cy="1152112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5" name="Rectangle 374"/>
            <p:cNvSpPr/>
            <p:nvPr/>
          </p:nvSpPr>
          <p:spPr>
            <a:xfrm>
              <a:off x="5292080" y="8685584"/>
              <a:ext cx="129614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s4ehaw:presents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5076056" y="9405664"/>
              <a:ext cx="1296143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s4ehaw:supports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4932040" y="10053736"/>
              <a:ext cx="180020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s4ehaw:isDescribedBy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8" name="Groupe 49"/>
            <p:cNvGrpSpPr/>
            <p:nvPr/>
          </p:nvGrpSpPr>
          <p:grpSpPr>
            <a:xfrm>
              <a:off x="4211964" y="3068959"/>
              <a:ext cx="1292144" cy="432048"/>
              <a:chOff x="4211960" y="1340768"/>
              <a:chExt cx="1224136" cy="432048"/>
            </a:xfrm>
          </p:grpSpPr>
          <p:sp>
            <p:nvSpPr>
              <p:cNvPr id="149" name="Rectangle 148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4280175" y="1446893"/>
                <a:ext cx="1091489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saref:Function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60" name="Rectangle 159"/>
            <p:cNvSpPr/>
            <p:nvPr/>
          </p:nvSpPr>
          <p:spPr>
            <a:xfrm>
              <a:off x="1979712" y="3031068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saref:hasFunction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0" name="Groupe 49"/>
            <p:cNvGrpSpPr/>
            <p:nvPr/>
          </p:nvGrpSpPr>
          <p:grpSpPr>
            <a:xfrm>
              <a:off x="7020271" y="3068959"/>
              <a:ext cx="1368152" cy="432048"/>
              <a:chOff x="4265966" y="1340768"/>
              <a:chExt cx="1026114" cy="288032"/>
            </a:xfrm>
          </p:grpSpPr>
          <p:sp>
            <p:nvSpPr>
              <p:cNvPr id="172" name="Rectangle 171"/>
              <p:cNvSpPr/>
              <p:nvPr/>
            </p:nvSpPr>
            <p:spPr>
              <a:xfrm>
                <a:off x="4265966" y="1340768"/>
                <a:ext cx="972108" cy="288032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4" name="ZoneTexte 173"/>
              <p:cNvSpPr txBox="1"/>
              <p:nvPr/>
            </p:nvSpPr>
            <p:spPr>
              <a:xfrm>
                <a:off x="4301970" y="1388773"/>
                <a:ext cx="990110" cy="17547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 Data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70" name="Rectangle 169"/>
            <p:cNvSpPr/>
            <p:nvPr/>
          </p:nvSpPr>
          <p:spPr>
            <a:xfrm>
              <a:off x="5580112" y="3068960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s4ehaw:hasData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10" name="Rectangle 209"/>
            <p:cNvSpPr/>
            <p:nvPr/>
          </p:nvSpPr>
          <p:spPr>
            <a:xfrm>
              <a:off x="9324528" y="3429000"/>
              <a:ext cx="1872207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s4ehaw:hasMeasurement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21" name="Connecteur en angle 220"/>
            <p:cNvCxnSpPr>
              <a:stCxn id="172" idx="1"/>
              <a:endCxn id="149" idx="3"/>
            </p:cNvCxnSpPr>
            <p:nvPr/>
          </p:nvCxnSpPr>
          <p:spPr>
            <a:xfrm rot="10800000">
              <a:off x="5504108" y="3284983"/>
              <a:ext cx="1516165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6" name="Connecteur droit avec flèche 295"/>
            <p:cNvCxnSpPr>
              <a:stCxn id="172" idx="2"/>
              <a:endCxn id="327" idx="0"/>
            </p:cNvCxnSpPr>
            <p:nvPr/>
          </p:nvCxnSpPr>
          <p:spPr>
            <a:xfrm>
              <a:off x="7668344" y="3501007"/>
              <a:ext cx="0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3" name="Groupe 49"/>
            <p:cNvGrpSpPr/>
            <p:nvPr/>
          </p:nvGrpSpPr>
          <p:grpSpPr>
            <a:xfrm>
              <a:off x="6732240" y="4077071"/>
              <a:ext cx="1872208" cy="432048"/>
              <a:chOff x="3995935" y="1340768"/>
              <a:chExt cx="1440160" cy="432048"/>
            </a:xfrm>
          </p:grpSpPr>
          <p:sp>
            <p:nvSpPr>
              <p:cNvPr id="327" name="Rectangle 326"/>
              <p:cNvSpPr/>
              <p:nvPr/>
            </p:nvSpPr>
            <p:spPr>
              <a:xfrm>
                <a:off x="3995935" y="1340768"/>
                <a:ext cx="144016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fr-FR" sz="105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  <p:sp>
            <p:nvSpPr>
              <p:cNvPr id="328" name="ZoneTexte 327"/>
              <p:cNvSpPr txBox="1"/>
              <p:nvPr/>
            </p:nvSpPr>
            <p:spPr>
              <a:xfrm>
                <a:off x="4051326" y="1357318"/>
                <a:ext cx="1329378" cy="415498"/>
              </a:xfrm>
              <a:prstGeom prst="rect">
                <a:avLst/>
              </a:prstGeom>
              <a:noFill/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b="1" dirty="0" smtClean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rPr>
                  <a:t>s4ehaw:DataConstraint</a:t>
                </a:r>
                <a:endParaRPr lang="en-GB" sz="1050" b="1" dirty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284" name="Rectangle 283"/>
            <p:cNvSpPr/>
            <p:nvPr/>
          </p:nvSpPr>
          <p:spPr>
            <a:xfrm>
              <a:off x="6732240" y="3607131"/>
              <a:ext cx="187220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s4ehaw:hasDataConstraint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31" name="Connecteur en angle 330"/>
            <p:cNvCxnSpPr>
              <a:stCxn id="163" idx="1"/>
            </p:cNvCxnSpPr>
            <p:nvPr/>
          </p:nvCxnSpPr>
          <p:spPr>
            <a:xfrm rot="10800000">
              <a:off x="8892480" y="3284984"/>
              <a:ext cx="2520280" cy="360040"/>
            </a:xfrm>
            <a:prstGeom prst="bentConnector3">
              <a:avLst>
                <a:gd name="adj1" fmla="val 99932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4" name="Connecteur en angle 343"/>
            <p:cNvCxnSpPr>
              <a:stCxn id="321" idx="1"/>
              <a:endCxn id="172" idx="3"/>
            </p:cNvCxnSpPr>
            <p:nvPr/>
          </p:nvCxnSpPr>
          <p:spPr>
            <a:xfrm rot="10800000" flipV="1">
              <a:off x="8316416" y="2996951"/>
              <a:ext cx="3096344" cy="288031"/>
            </a:xfrm>
            <a:prstGeom prst="bentConnector3">
              <a:avLst>
                <a:gd name="adj1" fmla="val 8128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3" name="Rectangle 352"/>
            <p:cNvSpPr/>
            <p:nvPr/>
          </p:nvSpPr>
          <p:spPr>
            <a:xfrm>
              <a:off x="8964487" y="2780928"/>
              <a:ext cx="2520281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s4ehaw:hasTimeSeriesMeasurement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149" idx="2"/>
              <a:endCxn id="273" idx="0"/>
            </p:cNvCxnSpPr>
            <p:nvPr/>
          </p:nvCxnSpPr>
          <p:spPr>
            <a:xfrm flipH="1">
              <a:off x="4853315" y="3501007"/>
              <a:ext cx="4718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4139952" y="3607131"/>
              <a:ext cx="136815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saref:hasCommand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4" name="Groupe 49"/>
            <p:cNvGrpSpPr/>
            <p:nvPr/>
          </p:nvGrpSpPr>
          <p:grpSpPr>
            <a:xfrm>
              <a:off x="0" y="-1395536"/>
              <a:ext cx="2483768" cy="432048"/>
              <a:chOff x="4008267" y="1340768"/>
              <a:chExt cx="2353043" cy="432048"/>
            </a:xfrm>
          </p:grpSpPr>
          <p:sp>
            <p:nvSpPr>
              <p:cNvPr id="186" name="Rectangle 185"/>
              <p:cNvSpPr/>
              <p:nvPr/>
            </p:nvSpPr>
            <p:spPr>
              <a:xfrm>
                <a:off x="4008267" y="1340768"/>
                <a:ext cx="2353043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87" name="ZoneTexte 186"/>
              <p:cNvSpPr txBox="1"/>
              <p:nvPr/>
            </p:nvSpPr>
            <p:spPr>
              <a:xfrm>
                <a:off x="4076485" y="1412776"/>
                <a:ext cx="2216607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s4ehaw:BanCommunicationType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188" name="Connecteur droit avec flèche 187"/>
            <p:cNvCxnSpPr/>
            <p:nvPr/>
          </p:nvCxnSpPr>
          <p:spPr>
            <a:xfrm flipV="1">
              <a:off x="1187624" y="-963486"/>
              <a:ext cx="0" cy="57606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4" name="Rectangle 193"/>
            <p:cNvSpPr/>
            <p:nvPr/>
          </p:nvSpPr>
          <p:spPr>
            <a:xfrm>
              <a:off x="0" y="-747464"/>
              <a:ext cx="241176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s4ehaw:hasBanCommunicationType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5" name="Groupe 49"/>
            <p:cNvGrpSpPr/>
            <p:nvPr/>
          </p:nvGrpSpPr>
          <p:grpSpPr>
            <a:xfrm>
              <a:off x="8522451" y="-539824"/>
              <a:ext cx="1234125" cy="440432"/>
              <a:chOff x="4211959" y="108248"/>
              <a:chExt cx="1234125" cy="440432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16632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0824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Helper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247" name="Connecteur en angle 281"/>
            <p:cNvCxnSpPr>
              <a:stCxn id="255" idx="1"/>
            </p:cNvCxnSpPr>
            <p:nvPr/>
          </p:nvCxnSpPr>
          <p:spPr>
            <a:xfrm rot="10800000">
              <a:off x="1187626" y="7101408"/>
              <a:ext cx="2592288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>
              <a:stCxn id="293" idx="3"/>
            </p:cNvCxnSpPr>
            <p:nvPr/>
          </p:nvCxnSpPr>
          <p:spPr>
            <a:xfrm rot="5400000" flipH="1" flipV="1">
              <a:off x="-234280" y="1791072"/>
              <a:ext cx="1296144" cy="9716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3" name="Rectangle 402"/>
            <p:cNvSpPr/>
            <p:nvPr/>
          </p:nvSpPr>
          <p:spPr>
            <a:xfrm>
              <a:off x="-180528" y="2022956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3" name="ZoneTexte 242"/>
            <p:cNvSpPr txBox="1"/>
            <p:nvPr/>
          </p:nvSpPr>
          <p:spPr>
            <a:xfrm>
              <a:off x="5148064" y="764704"/>
              <a:ext cx="2376263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b="1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err="1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MeasurementCollectionSession</a:t>
              </a:r>
              <a:endParaRPr lang="en-GB" sz="1050" b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5" name="Connecteur droit avec flèche 244"/>
            <p:cNvCxnSpPr>
              <a:stCxn id="243" idx="0"/>
              <a:endCxn id="162" idx="2"/>
            </p:cNvCxnSpPr>
            <p:nvPr/>
          </p:nvCxnSpPr>
          <p:spPr>
            <a:xfrm flipV="1">
              <a:off x="6336196" y="44624"/>
              <a:ext cx="0" cy="72008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5508104" y="294764"/>
              <a:ext cx="158417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s4ehaw:hasParticipant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7" name="Rectangle 276"/>
            <p:cNvSpPr/>
            <p:nvPr/>
          </p:nvSpPr>
          <p:spPr>
            <a:xfrm>
              <a:off x="5724128" y="44624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8" name="Groupe 49"/>
            <p:cNvGrpSpPr/>
            <p:nvPr/>
          </p:nvGrpSpPr>
          <p:grpSpPr>
            <a:xfrm>
              <a:off x="4139952" y="5733256"/>
              <a:ext cx="1296144" cy="504056"/>
              <a:chOff x="3585064" y="2208641"/>
              <a:chExt cx="1677362" cy="504056"/>
            </a:xfrm>
          </p:grpSpPr>
          <p:sp>
            <p:nvSpPr>
              <p:cNvPr id="289" name="Rectangle 288"/>
              <p:cNvSpPr/>
              <p:nvPr/>
            </p:nvSpPr>
            <p:spPr>
              <a:xfrm>
                <a:off x="3585064" y="2208641"/>
                <a:ext cx="1677362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0" name="ZoneTexte 289"/>
              <p:cNvSpPr txBox="1"/>
              <p:nvPr/>
            </p:nvSpPr>
            <p:spPr>
              <a:xfrm>
                <a:off x="3657071" y="2318542"/>
                <a:ext cx="151216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s4ehaw:Mode</a:t>
                </a:r>
              </a:p>
            </p:txBody>
          </p:sp>
        </p:grpSp>
        <p:cxnSp>
          <p:nvCxnSpPr>
            <p:cNvPr id="292" name="Connecteur droit avec flèche 291"/>
            <p:cNvCxnSpPr>
              <a:stCxn id="255" idx="0"/>
              <a:endCxn id="289" idx="2"/>
            </p:cNvCxnSpPr>
            <p:nvPr/>
          </p:nvCxnSpPr>
          <p:spPr>
            <a:xfrm flipH="1" flipV="1">
              <a:off x="4788024" y="6237312"/>
              <a:ext cx="3" cy="64807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9" name="Groupe 49"/>
            <p:cNvGrpSpPr/>
            <p:nvPr/>
          </p:nvGrpSpPr>
          <p:grpSpPr>
            <a:xfrm>
              <a:off x="3707905" y="2060848"/>
              <a:ext cx="2356121" cy="504056"/>
              <a:chOff x="3609228" y="2132856"/>
              <a:chExt cx="1559840" cy="504056"/>
            </a:xfrm>
          </p:grpSpPr>
          <p:sp>
            <p:nvSpPr>
              <p:cNvPr id="346" name="Rectangle 345"/>
              <p:cNvSpPr/>
              <p:nvPr/>
            </p:nvSpPr>
            <p:spPr>
              <a:xfrm>
                <a:off x="3609228" y="2132856"/>
                <a:ext cx="1525503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2" name="ZoneTexte 351"/>
              <p:cNvSpPr txBox="1"/>
              <p:nvPr/>
            </p:nvSpPr>
            <p:spPr>
              <a:xfrm>
                <a:off x="3656900" y="2221414"/>
                <a:ext cx="151216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s4ehaw:MeasurementFunction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354" name="Connecteur droit avec flèche 353"/>
            <p:cNvCxnSpPr>
              <a:stCxn id="346" idx="2"/>
              <a:endCxn id="149" idx="0"/>
            </p:cNvCxnSpPr>
            <p:nvPr/>
          </p:nvCxnSpPr>
          <p:spPr>
            <a:xfrm flipH="1">
              <a:off x="4858035" y="2492896"/>
              <a:ext cx="1997" cy="576063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0" name="Rectangle 199"/>
            <p:cNvSpPr/>
            <p:nvPr/>
          </p:nvSpPr>
          <p:spPr>
            <a:xfrm>
              <a:off x="6516216" y="2935976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04" name="Connecteur en angle 134"/>
            <p:cNvCxnSpPr>
              <a:stCxn id="184" idx="1"/>
            </p:cNvCxnSpPr>
            <p:nvPr/>
          </p:nvCxnSpPr>
          <p:spPr>
            <a:xfrm rot="10800000" flipV="1">
              <a:off x="6962740" y="-2467272"/>
              <a:ext cx="1564198" cy="2151856"/>
            </a:xfrm>
            <a:prstGeom prst="bentConnector3">
              <a:avLst>
                <a:gd name="adj1" fmla="val 69679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</p:cNvCxnSpPr>
            <p:nvPr/>
          </p:nvCxnSpPr>
          <p:spPr>
            <a:xfrm rot="10800000" flipV="1">
              <a:off x="6958265" y="-1534070"/>
              <a:ext cx="1564186" cy="1218651"/>
            </a:xfrm>
            <a:prstGeom prst="bentConnector3">
              <a:avLst>
                <a:gd name="adj1" fmla="val 691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9" name="Rectangle 268"/>
            <p:cNvSpPr/>
            <p:nvPr/>
          </p:nvSpPr>
          <p:spPr>
            <a:xfrm>
              <a:off x="7452320" y="-2691680"/>
              <a:ext cx="115212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1" name="Rectangle 270"/>
            <p:cNvSpPr/>
            <p:nvPr/>
          </p:nvSpPr>
          <p:spPr>
            <a:xfrm>
              <a:off x="9828584" y="-2297524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8" name="Rectangle 277"/>
            <p:cNvSpPr/>
            <p:nvPr/>
          </p:nvSpPr>
          <p:spPr>
            <a:xfrm>
              <a:off x="7452320" y="-1755576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9" name="Rectangle 278"/>
            <p:cNvSpPr/>
            <p:nvPr/>
          </p:nvSpPr>
          <p:spPr>
            <a:xfrm>
              <a:off x="7452320" y="-531440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22" name="Rectangle 221"/>
            <p:cNvSpPr/>
            <p:nvPr/>
          </p:nvSpPr>
          <p:spPr>
            <a:xfrm>
              <a:off x="-1044624" y="-20929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3" name="Rectangle 232"/>
            <p:cNvSpPr/>
            <p:nvPr/>
          </p:nvSpPr>
          <p:spPr>
            <a:xfrm>
              <a:off x="8532440" y="449288"/>
              <a:ext cx="115212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38" name="Connecteur en angle 237"/>
            <p:cNvCxnSpPr/>
            <p:nvPr/>
          </p:nvCxnSpPr>
          <p:spPr>
            <a:xfrm rot="10800000">
              <a:off x="6948264" y="-27382"/>
              <a:ext cx="1584176" cy="576063"/>
            </a:xfrm>
            <a:prstGeom prst="bentConnector3">
              <a:avLst>
                <a:gd name="adj1" fmla="val 84861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8" name="Rectangle 247"/>
            <p:cNvSpPr/>
            <p:nvPr/>
          </p:nvSpPr>
          <p:spPr>
            <a:xfrm>
              <a:off x="7164288" y="332656"/>
              <a:ext cx="136815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s4ehaw:hasActivity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8532440" y="465838"/>
              <a:ext cx="1090110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Activity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9" name="Connecteur en angle 134"/>
            <p:cNvCxnSpPr>
              <a:endCxn id="272" idx="3"/>
            </p:cNvCxnSpPr>
            <p:nvPr/>
          </p:nvCxnSpPr>
          <p:spPr>
            <a:xfrm>
              <a:off x="-1692696" y="0"/>
              <a:ext cx="2088232" cy="1556792"/>
            </a:xfrm>
            <a:prstGeom prst="bentConnector3">
              <a:avLst>
                <a:gd name="adj1" fmla="val 8511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stCxn id="231" idx="3"/>
              <a:endCxn id="272" idx="3"/>
            </p:cNvCxnSpPr>
            <p:nvPr/>
          </p:nvCxnSpPr>
          <p:spPr>
            <a:xfrm>
              <a:off x="-1692696" y="385208"/>
              <a:ext cx="2088232" cy="1171584"/>
            </a:xfrm>
            <a:prstGeom prst="bentConnector3">
              <a:avLst>
                <a:gd name="adj1" fmla="val 8511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2" name="Rectangle 331"/>
            <p:cNvSpPr/>
            <p:nvPr/>
          </p:nvSpPr>
          <p:spPr>
            <a:xfrm>
              <a:off x="-1044624" y="150748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43" name="Connecteur en angle 134"/>
            <p:cNvCxnSpPr>
              <a:stCxn id="220" idx="3"/>
              <a:endCxn id="272" idx="3"/>
            </p:cNvCxnSpPr>
            <p:nvPr/>
          </p:nvCxnSpPr>
          <p:spPr>
            <a:xfrm>
              <a:off x="-1692696" y="961274"/>
              <a:ext cx="2088232" cy="595518"/>
            </a:xfrm>
            <a:prstGeom prst="bentConnector3">
              <a:avLst>
                <a:gd name="adj1" fmla="val 85551"/>
              </a:avLst>
            </a:prstGeom>
            <a:ln w="25400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7" name="Rectangle 356"/>
            <p:cNvSpPr/>
            <p:nvPr/>
          </p:nvSpPr>
          <p:spPr>
            <a:xfrm>
              <a:off x="-1044624" y="72681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9" name="Rectangle 358"/>
            <p:cNvSpPr/>
            <p:nvPr/>
          </p:nvSpPr>
          <p:spPr>
            <a:xfrm>
              <a:off x="-1044624" y="1302876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6" name="Connecteur en angle 243"/>
            <p:cNvCxnSpPr/>
            <p:nvPr/>
          </p:nvCxnSpPr>
          <p:spPr>
            <a:xfrm rot="10800000">
              <a:off x="1187624" y="5949280"/>
              <a:ext cx="2952328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4139952" y="6487452"/>
              <a:ext cx="136815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s4ehaw:hasMode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1763688" y="5733256"/>
              <a:ext cx="165618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s4ehaw:inCurrentMode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0" name="Triangle isocèle 229"/>
            <p:cNvSpPr/>
            <p:nvPr/>
          </p:nvSpPr>
          <p:spPr>
            <a:xfrm flipV="1">
              <a:off x="4788025" y="2924943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72" name="Triangle isocèle 271"/>
            <p:cNvSpPr/>
            <p:nvPr/>
          </p:nvSpPr>
          <p:spPr>
            <a:xfrm rot="5400000">
              <a:off x="395536" y="148478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3" name="Triangle isocèle 292"/>
            <p:cNvSpPr/>
            <p:nvPr/>
          </p:nvSpPr>
          <p:spPr>
            <a:xfrm rot="10800000">
              <a:off x="-144015" y="2924944"/>
              <a:ext cx="144015" cy="144017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441" name="Connecteur droit avec flèche 440"/>
            <p:cNvCxnSpPr/>
            <p:nvPr/>
          </p:nvCxnSpPr>
          <p:spPr>
            <a:xfrm>
              <a:off x="6300192" y="-963488"/>
              <a:ext cx="4995" cy="59261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7" name="Groupe 49"/>
            <p:cNvGrpSpPr/>
            <p:nvPr/>
          </p:nvGrpSpPr>
          <p:grpSpPr>
            <a:xfrm>
              <a:off x="-3636912" y="-2539280"/>
              <a:ext cx="2880320" cy="432048"/>
              <a:chOff x="2123726" y="1340768"/>
              <a:chExt cx="2880320" cy="432048"/>
            </a:xfrm>
          </p:grpSpPr>
          <p:sp>
            <p:nvSpPr>
              <p:cNvPr id="257" name="Rectangle 256"/>
              <p:cNvSpPr/>
              <p:nvPr/>
            </p:nvSpPr>
            <p:spPr>
              <a:xfrm>
                <a:off x="2123726" y="1340768"/>
                <a:ext cx="288032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0" name="ZoneTexte 259"/>
              <p:cNvSpPr txBox="1"/>
              <p:nvPr/>
            </p:nvSpPr>
            <p:spPr>
              <a:xfrm>
                <a:off x="2123726" y="1438508"/>
                <a:ext cx="288032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s4ehaw:PeriodicBanCommunicationType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48" name="Groupe 49"/>
            <p:cNvGrpSpPr/>
            <p:nvPr/>
          </p:nvGrpSpPr>
          <p:grpSpPr>
            <a:xfrm>
              <a:off x="-324544" y="-2539280"/>
              <a:ext cx="3168352" cy="432048"/>
              <a:chOff x="3282712" y="1340768"/>
              <a:chExt cx="3017477" cy="432048"/>
            </a:xfrm>
          </p:grpSpPr>
          <p:sp>
            <p:nvSpPr>
              <p:cNvPr id="267" name="Rectangle 266"/>
              <p:cNvSpPr/>
              <p:nvPr/>
            </p:nvSpPr>
            <p:spPr>
              <a:xfrm>
                <a:off x="3282712" y="1340768"/>
                <a:ext cx="3017477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8" name="ZoneTexte 267"/>
              <p:cNvSpPr txBox="1"/>
              <p:nvPr/>
            </p:nvSpPr>
            <p:spPr>
              <a:xfrm>
                <a:off x="3282712" y="1438508"/>
                <a:ext cx="3017477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s4ehaw:EventDrivenBanCommunicationType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49" name="Groupe 49"/>
            <p:cNvGrpSpPr/>
            <p:nvPr/>
          </p:nvGrpSpPr>
          <p:grpSpPr>
            <a:xfrm>
              <a:off x="3203848" y="-2539280"/>
              <a:ext cx="3096344" cy="432048"/>
              <a:chOff x="4864515" y="1340768"/>
              <a:chExt cx="2946349" cy="432048"/>
            </a:xfrm>
          </p:grpSpPr>
          <p:sp>
            <p:nvSpPr>
              <p:cNvPr id="285" name="Rectangle 284"/>
              <p:cNvSpPr/>
              <p:nvPr/>
            </p:nvSpPr>
            <p:spPr>
              <a:xfrm>
                <a:off x="4864515" y="1340768"/>
                <a:ext cx="2946349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86" name="ZoneTexte 285"/>
              <p:cNvSpPr txBox="1"/>
              <p:nvPr/>
            </p:nvSpPr>
            <p:spPr>
              <a:xfrm>
                <a:off x="4864515" y="1438508"/>
                <a:ext cx="2946349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s4ehaw:OnRequestBanCommunicationType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50" name="Groupe 296"/>
            <p:cNvGrpSpPr/>
            <p:nvPr/>
          </p:nvGrpSpPr>
          <p:grpSpPr>
            <a:xfrm>
              <a:off x="1187624" y="-2115616"/>
              <a:ext cx="144016" cy="711694"/>
              <a:chOff x="6228184" y="-1099120"/>
              <a:chExt cx="144016" cy="711694"/>
            </a:xfrm>
          </p:grpSpPr>
          <p:cxnSp>
            <p:nvCxnSpPr>
              <p:cNvPr id="304" name="Connecteur droit avec flèche 303"/>
              <p:cNvCxnSpPr>
                <a:stCxn id="267" idx="2"/>
                <a:endCxn id="305" idx="0"/>
              </p:cNvCxnSpPr>
              <p:nvPr/>
            </p:nvCxnSpPr>
            <p:spPr>
              <a:xfrm>
                <a:off x="6300192" y="-1099120"/>
                <a:ext cx="0" cy="71169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05" name="Triangle isocèle 304"/>
              <p:cNvSpPr/>
              <p:nvPr/>
            </p:nvSpPr>
            <p:spPr>
              <a:xfrm rot="10800000">
                <a:off x="6228184" y="-531440"/>
                <a:ext cx="144016" cy="144014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70" name="Rectangle 369"/>
            <p:cNvSpPr/>
            <p:nvPr/>
          </p:nvSpPr>
          <p:spPr>
            <a:xfrm>
              <a:off x="-2196752" y="-189959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3" name="Rectangle 372"/>
            <p:cNvSpPr/>
            <p:nvPr/>
          </p:nvSpPr>
          <p:spPr>
            <a:xfrm>
              <a:off x="3635896" y="-189959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4" name="Rectangle 373"/>
            <p:cNvSpPr/>
            <p:nvPr/>
          </p:nvSpPr>
          <p:spPr>
            <a:xfrm>
              <a:off x="179512" y="-200949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8" name="Connecteur en angle 134"/>
            <p:cNvCxnSpPr/>
            <p:nvPr/>
          </p:nvCxnSpPr>
          <p:spPr>
            <a:xfrm flipV="1">
              <a:off x="1835696" y="0"/>
              <a:ext cx="3888432" cy="1196752"/>
            </a:xfrm>
            <a:prstGeom prst="bentConnector3">
              <a:avLst>
                <a:gd name="adj1" fmla="val 7910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1" name="Rectangle 310"/>
            <p:cNvSpPr/>
            <p:nvPr/>
          </p:nvSpPr>
          <p:spPr>
            <a:xfrm>
              <a:off x="3491880" y="980728"/>
              <a:ext cx="151216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s4ehaw:isAttachedTo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5" name="Connecteur en angle 134"/>
            <p:cNvCxnSpPr/>
            <p:nvPr/>
          </p:nvCxnSpPr>
          <p:spPr>
            <a:xfrm rot="10800000" flipV="1">
              <a:off x="1619672" y="-315416"/>
              <a:ext cx="4104456" cy="360038"/>
            </a:xfrm>
            <a:prstGeom prst="bentConnector4">
              <a:avLst>
                <a:gd name="adj1" fmla="val 24458"/>
                <a:gd name="adj2" fmla="val 30682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6" name="Rectangle 315"/>
            <p:cNvSpPr/>
            <p:nvPr/>
          </p:nvSpPr>
          <p:spPr>
            <a:xfrm>
              <a:off x="3563888" y="582796"/>
              <a:ext cx="129614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s4ehaw:usesBan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63" name="Rectangle 262"/>
            <p:cNvSpPr/>
            <p:nvPr/>
          </p:nvSpPr>
          <p:spPr>
            <a:xfrm>
              <a:off x="7380312" y="1916832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80" name="ZoneTexte 279"/>
            <p:cNvSpPr txBox="1"/>
            <p:nvPr/>
          </p:nvSpPr>
          <p:spPr>
            <a:xfrm>
              <a:off x="7380312" y="2022956"/>
              <a:ext cx="151216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s4ehaw:DailyActivity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8" name="Rectangle 287"/>
            <p:cNvSpPr/>
            <p:nvPr/>
          </p:nvSpPr>
          <p:spPr>
            <a:xfrm>
              <a:off x="9396536" y="1916832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7" name="ZoneTexte 296"/>
            <p:cNvSpPr txBox="1"/>
            <p:nvPr/>
          </p:nvSpPr>
          <p:spPr>
            <a:xfrm>
              <a:off x="9396536" y="19333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NocturnalActivity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8" name="Connecteur en angle 134"/>
            <p:cNvCxnSpPr>
              <a:stCxn id="263" idx="0"/>
              <a:endCxn id="333" idx="3"/>
            </p:cNvCxnSpPr>
            <p:nvPr/>
          </p:nvCxnSpPr>
          <p:spPr>
            <a:xfrm rot="5400000" flipH="1" flipV="1">
              <a:off x="8244205" y="1013177"/>
              <a:ext cx="795847" cy="101146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Connecteur en angle 134"/>
            <p:cNvCxnSpPr>
              <a:stCxn id="288" idx="0"/>
              <a:endCxn id="333" idx="3"/>
            </p:cNvCxnSpPr>
            <p:nvPr/>
          </p:nvCxnSpPr>
          <p:spPr>
            <a:xfrm rot="16200000" flipV="1">
              <a:off x="9252318" y="1016529"/>
              <a:ext cx="795847" cy="1004759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1" name="Rectangle 360"/>
            <p:cNvSpPr/>
            <p:nvPr/>
          </p:nvSpPr>
          <p:spPr>
            <a:xfrm>
              <a:off x="5220072" y="-857364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64" name="Rectangle 363"/>
            <p:cNvSpPr/>
            <p:nvPr/>
          </p:nvSpPr>
          <p:spPr>
            <a:xfrm>
              <a:off x="3779912" y="2599019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61" name="Connecteur en angle 134"/>
            <p:cNvCxnSpPr>
              <a:endCxn id="181" idx="1"/>
            </p:cNvCxnSpPr>
            <p:nvPr/>
          </p:nvCxnSpPr>
          <p:spPr>
            <a:xfrm flipV="1">
              <a:off x="1835696" y="-1179512"/>
              <a:ext cx="3600400" cy="864096"/>
            </a:xfrm>
            <a:prstGeom prst="bentConnector3">
              <a:avLst>
                <a:gd name="adj1" fmla="val 26866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4" name="Rectangle 313"/>
            <p:cNvSpPr/>
            <p:nvPr/>
          </p:nvSpPr>
          <p:spPr>
            <a:xfrm>
              <a:off x="3131840" y="-1395536"/>
              <a:ext cx="201622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s4ehaw:hasResponsibleParty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20" name="Connecteur en angle 134"/>
            <p:cNvCxnSpPr>
              <a:stCxn id="175" idx="1"/>
              <a:endCxn id="394" idx="3"/>
            </p:cNvCxnSpPr>
            <p:nvPr/>
          </p:nvCxnSpPr>
          <p:spPr>
            <a:xfrm rot="10800000" flipV="1">
              <a:off x="9071992" y="-2043608"/>
              <a:ext cx="1908720" cy="72008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9" name="Connecteur droit avec flèche 348"/>
            <p:cNvCxnSpPr/>
            <p:nvPr/>
          </p:nvCxnSpPr>
          <p:spPr>
            <a:xfrm>
              <a:off x="6948264" y="-315416"/>
              <a:ext cx="1574187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4" name="Triangle isocèle 293"/>
            <p:cNvSpPr/>
            <p:nvPr/>
          </p:nvSpPr>
          <p:spPr>
            <a:xfrm rot="16200000">
              <a:off x="6948264" y="-3874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45" name="Connecteur droit avec flèche 344"/>
            <p:cNvCxnSpPr>
              <a:endCxn id="149" idx="1"/>
            </p:cNvCxnSpPr>
            <p:nvPr/>
          </p:nvCxnSpPr>
          <p:spPr>
            <a:xfrm flipV="1">
              <a:off x="1403648" y="3284983"/>
              <a:ext cx="2808315" cy="1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0" name="Forme libre 359"/>
            <p:cNvSpPr/>
            <p:nvPr/>
          </p:nvSpPr>
          <p:spPr>
            <a:xfrm>
              <a:off x="1043608" y="3120257"/>
              <a:ext cx="316871" cy="155418"/>
            </a:xfrm>
            <a:custGeom>
              <a:avLst/>
              <a:gdLst>
                <a:gd name="connsiteX0" fmla="*/ 316871 w 316871"/>
                <a:gd name="connsiteY0" fmla="*/ 155418 h 155418"/>
                <a:gd name="connsiteX1" fmla="*/ 172016 w 316871"/>
                <a:gd name="connsiteY1" fmla="*/ 1509 h 155418"/>
                <a:gd name="connsiteX2" fmla="*/ 0 w 316871"/>
                <a:gd name="connsiteY2" fmla="*/ 146364 h 155418"/>
                <a:gd name="connsiteX3" fmla="*/ 0 w 316871"/>
                <a:gd name="connsiteY3" fmla="*/ 146364 h 1554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871" h="155418">
                  <a:moveTo>
                    <a:pt x="316871" y="155418"/>
                  </a:moveTo>
                  <a:cubicBezTo>
                    <a:pt x="270849" y="79218"/>
                    <a:pt x="224828" y="3018"/>
                    <a:pt x="172016" y="1509"/>
                  </a:cubicBezTo>
                  <a:cubicBezTo>
                    <a:pt x="119204" y="0"/>
                    <a:pt x="0" y="146364"/>
                    <a:pt x="0" y="146364"/>
                  </a:cubicBezTo>
                  <a:lnTo>
                    <a:pt x="0" y="146364"/>
                  </a:lnTo>
                </a:path>
              </a:pathLst>
            </a:cu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68" name="Connecteur droit avec flèche 367"/>
            <p:cNvCxnSpPr>
              <a:stCxn id="140" idx="3"/>
              <a:endCxn id="360" idx="2"/>
            </p:cNvCxnSpPr>
            <p:nvPr/>
          </p:nvCxnSpPr>
          <p:spPr>
            <a:xfrm flipV="1">
              <a:off x="467544" y="3266621"/>
              <a:ext cx="576064" cy="18362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1" name="Triangle isocèle 390"/>
            <p:cNvSpPr/>
            <p:nvPr/>
          </p:nvSpPr>
          <p:spPr>
            <a:xfrm rot="5400000">
              <a:off x="-828600" y="321297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96" name="Rectangle 395"/>
            <p:cNvSpPr/>
            <p:nvPr/>
          </p:nvSpPr>
          <p:spPr>
            <a:xfrm>
              <a:off x="-1980728" y="3068960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2" name="Connecteur en angle 421"/>
            <p:cNvCxnSpPr>
              <a:stCxn id="309" idx="1"/>
              <a:endCxn id="255" idx="3"/>
            </p:cNvCxnSpPr>
            <p:nvPr/>
          </p:nvCxnSpPr>
          <p:spPr>
            <a:xfrm rot="10800000">
              <a:off x="5796136" y="7101408"/>
              <a:ext cx="2592288" cy="360040"/>
            </a:xfrm>
            <a:prstGeom prst="bentConnector3">
              <a:avLst>
                <a:gd name="adj1" fmla="val 7549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3" name="Triangle isocèle 332"/>
            <p:cNvSpPr/>
            <p:nvPr/>
          </p:nvSpPr>
          <p:spPr>
            <a:xfrm rot="21410002">
              <a:off x="9075969" y="981274"/>
              <a:ext cx="136060" cy="139818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79" name="Rectangle 378"/>
            <p:cNvSpPr/>
            <p:nvPr/>
          </p:nvSpPr>
          <p:spPr>
            <a:xfrm>
              <a:off x="8028384" y="1268760"/>
              <a:ext cx="118762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0" name="Rectangle 379"/>
            <p:cNvSpPr/>
            <p:nvPr/>
          </p:nvSpPr>
          <p:spPr>
            <a:xfrm>
              <a:off x="9108504" y="1268760"/>
              <a:ext cx="115212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94" name="Triangle isocèle 393"/>
            <p:cNvSpPr/>
            <p:nvPr/>
          </p:nvSpPr>
          <p:spPr>
            <a:xfrm rot="10800000">
              <a:off x="8999984" y="-1971600"/>
              <a:ext cx="144016" cy="144014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8" name="Connecteur en angle 134"/>
            <p:cNvCxnSpPr>
              <a:stCxn id="190" idx="0"/>
              <a:endCxn id="175" idx="0"/>
            </p:cNvCxnSpPr>
            <p:nvPr/>
          </p:nvCxnSpPr>
          <p:spPr>
            <a:xfrm rot="16200000" flipH="1">
              <a:off x="10118859" y="-3738547"/>
              <a:ext cx="432048" cy="2525783"/>
            </a:xfrm>
            <a:prstGeom prst="bentConnector3">
              <a:avLst>
                <a:gd name="adj1" fmla="val -52911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2" name="Rectangle 401"/>
            <p:cNvSpPr/>
            <p:nvPr/>
          </p:nvSpPr>
          <p:spPr>
            <a:xfrm>
              <a:off x="9684568" y="-3123728"/>
              <a:ext cx="151216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s4ehaw:hasPatients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15" name="Connecteur en angle 134"/>
            <p:cNvCxnSpPr>
              <a:endCxn id="407" idx="1"/>
            </p:cNvCxnSpPr>
            <p:nvPr/>
          </p:nvCxnSpPr>
          <p:spPr>
            <a:xfrm>
              <a:off x="9756576" y="-1755576"/>
              <a:ext cx="2376264" cy="783813"/>
            </a:xfrm>
            <a:prstGeom prst="bentConnector3">
              <a:avLst>
                <a:gd name="adj1" fmla="val 44285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0" name="Rectangle 419"/>
            <p:cNvSpPr/>
            <p:nvPr/>
          </p:nvSpPr>
          <p:spPr>
            <a:xfrm>
              <a:off x="10764688" y="-1179512"/>
              <a:ext cx="129614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s4ehaw:hasHabits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1" name="Connecteur en angle 134"/>
            <p:cNvCxnSpPr/>
            <p:nvPr/>
          </p:nvCxnSpPr>
          <p:spPr>
            <a:xfrm>
              <a:off x="9756576" y="-1611560"/>
              <a:ext cx="2376264" cy="1376427"/>
            </a:xfrm>
            <a:prstGeom prst="bentConnector3">
              <a:avLst>
                <a:gd name="adj1" fmla="val 37427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6" name="Rectangle 425"/>
            <p:cNvSpPr/>
            <p:nvPr/>
          </p:nvSpPr>
          <p:spPr>
            <a:xfrm>
              <a:off x="10476656" y="260648"/>
              <a:ext cx="158417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s4ehaw:hasImpairment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7" name="Connecteur en angle 134"/>
            <p:cNvCxnSpPr>
              <a:endCxn id="409" idx="1"/>
            </p:cNvCxnSpPr>
            <p:nvPr/>
          </p:nvCxnSpPr>
          <p:spPr>
            <a:xfrm>
              <a:off x="9756576" y="-1467544"/>
              <a:ext cx="2376264" cy="1952491"/>
            </a:xfrm>
            <a:prstGeom prst="bentConnector3">
              <a:avLst>
                <a:gd name="adj1" fmla="val 30188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2" name="Rectangle 431"/>
            <p:cNvSpPr/>
            <p:nvPr/>
          </p:nvSpPr>
          <p:spPr>
            <a:xfrm>
              <a:off x="10692680" y="-459432"/>
              <a:ext cx="144016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s4ehaw:hasPosture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51" name="Connecteur droit avec flèche 450"/>
            <p:cNvCxnSpPr/>
            <p:nvPr/>
          </p:nvCxnSpPr>
          <p:spPr>
            <a:xfrm flipV="1">
              <a:off x="9031501" y="-1251520"/>
              <a:ext cx="4995" cy="72008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3" name="Rectangle 392"/>
            <p:cNvSpPr/>
            <p:nvPr/>
          </p:nvSpPr>
          <p:spPr>
            <a:xfrm>
              <a:off x="8532440" y="-1001380"/>
              <a:ext cx="100811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followsUser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1" name="Rectangle 250"/>
            <p:cNvSpPr/>
            <p:nvPr/>
          </p:nvSpPr>
          <p:spPr>
            <a:xfrm>
              <a:off x="10260632" y="980728"/>
              <a:ext cx="187220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s4ehaw:hasChronicDisease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89" name="Groupe 49"/>
            <p:cNvGrpSpPr/>
            <p:nvPr/>
          </p:nvGrpSpPr>
          <p:grpSpPr>
            <a:xfrm>
              <a:off x="3779912" y="4869160"/>
              <a:ext cx="2016224" cy="432048"/>
              <a:chOff x="3779912" y="1340768"/>
              <a:chExt cx="2016224" cy="432048"/>
            </a:xfrm>
          </p:grpSpPr>
          <p:sp>
            <p:nvSpPr>
              <p:cNvPr id="390" name="Rectangle 389"/>
              <p:cNvSpPr/>
              <p:nvPr/>
            </p:nvSpPr>
            <p:spPr>
              <a:xfrm>
                <a:off x="3779912" y="1340768"/>
                <a:ext cx="201622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fr-FR" sz="105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  <p:sp>
            <p:nvSpPr>
              <p:cNvPr id="395" name="ZoneTexte 394"/>
              <p:cNvSpPr txBox="1"/>
              <p:nvPr/>
            </p:nvSpPr>
            <p:spPr>
              <a:xfrm>
                <a:off x="3779912" y="1340768"/>
                <a:ext cx="2016224" cy="415498"/>
              </a:xfrm>
              <a:prstGeom prst="rect">
                <a:avLst/>
              </a:prstGeom>
              <a:noFill/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b="1" dirty="0" smtClean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rPr>
                  <a:t>s4ehaw:OperatingConstraint</a:t>
                </a:r>
                <a:endParaRPr lang="en-GB" sz="1050" b="1" dirty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436" name="Rectangle 435"/>
            <p:cNvSpPr/>
            <p:nvPr/>
          </p:nvSpPr>
          <p:spPr>
            <a:xfrm>
              <a:off x="1475656" y="4869160"/>
              <a:ext cx="223224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s4ehaw:hasOperatingConstraint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37" name="Connecteur droit avec flèche 436"/>
            <p:cNvCxnSpPr>
              <a:endCxn id="390" idx="1"/>
            </p:cNvCxnSpPr>
            <p:nvPr/>
          </p:nvCxnSpPr>
          <p:spPr>
            <a:xfrm>
              <a:off x="1187624" y="5085184"/>
              <a:ext cx="2592288" cy="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2" name="Connecteur droit avec flèche 391"/>
            <p:cNvCxnSpPr>
              <a:endCxn id="391" idx="3"/>
            </p:cNvCxnSpPr>
            <p:nvPr/>
          </p:nvCxnSpPr>
          <p:spPr>
            <a:xfrm flipV="1">
              <a:off x="-1980728" y="3284983"/>
              <a:ext cx="1152128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8" name="Triangle isocèle 417"/>
            <p:cNvSpPr/>
            <p:nvPr/>
          </p:nvSpPr>
          <p:spPr>
            <a:xfrm rot="10800000">
              <a:off x="6228184" y="-531440"/>
              <a:ext cx="144015" cy="144017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463" name="Connecteur en angle 134"/>
            <p:cNvCxnSpPr/>
            <p:nvPr/>
          </p:nvCxnSpPr>
          <p:spPr>
            <a:xfrm>
              <a:off x="9756576" y="-1323528"/>
              <a:ext cx="2376264" cy="2523072"/>
            </a:xfrm>
            <a:prstGeom prst="bentConnector3">
              <a:avLst>
                <a:gd name="adj1" fmla="val 21806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1" name="Groupe 200"/>
          <p:cNvGrpSpPr/>
          <p:nvPr/>
        </p:nvGrpSpPr>
        <p:grpSpPr>
          <a:xfrm>
            <a:off x="-2350758" y="116632"/>
            <a:ext cx="13475486" cy="5976663"/>
            <a:chOff x="-2350758" y="116632"/>
            <a:chExt cx="13475486" cy="5976663"/>
          </a:xfrm>
        </p:grpSpPr>
        <p:cxnSp>
          <p:nvCxnSpPr>
            <p:cNvPr id="88" name="Connecteur en angle 317"/>
            <p:cNvCxnSpPr>
              <a:stCxn id="311" idx="2"/>
            </p:cNvCxnSpPr>
            <p:nvPr/>
          </p:nvCxnSpPr>
          <p:spPr>
            <a:xfrm rot="16200000" flipH="1">
              <a:off x="1439652" y="944724"/>
              <a:ext cx="936104" cy="1440160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7" name="Rectangle 76"/>
            <p:cNvSpPr/>
            <p:nvPr/>
          </p:nvSpPr>
          <p:spPr>
            <a:xfrm>
              <a:off x="9756574" y="4304129"/>
              <a:ext cx="1368152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8" name="Groupe 49"/>
            <p:cNvGrpSpPr/>
            <p:nvPr/>
          </p:nvGrpSpPr>
          <p:grpSpPr>
            <a:xfrm>
              <a:off x="2555776" y="2060848"/>
              <a:ext cx="1728192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34076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HealthActor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9" name="Groupe 49"/>
            <p:cNvGrpSpPr/>
            <p:nvPr/>
          </p:nvGrpSpPr>
          <p:grpSpPr>
            <a:xfrm>
              <a:off x="7442331" y="919753"/>
              <a:ext cx="2026213" cy="432048"/>
              <a:chOff x="4211959" y="1340768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s4ehaw:Patient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10" name="Groupe 49"/>
            <p:cNvGrpSpPr/>
            <p:nvPr/>
          </p:nvGrpSpPr>
          <p:grpSpPr>
            <a:xfrm>
              <a:off x="5354099" y="2060848"/>
              <a:ext cx="1522157" cy="432048"/>
              <a:chOff x="4211959" y="1340768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s4ehaw:User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2123728" y="775737"/>
              <a:ext cx="2088232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2123728" y="775737"/>
              <a:ext cx="2088232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s4ehaw:ResponsibleParty</a:t>
              </a:r>
              <a:endParaRPr lang="en-GB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5282090" y="127665"/>
              <a:ext cx="1522158" cy="432048"/>
              <a:chOff x="4211958" y="1340768"/>
              <a:chExt cx="1234126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1446892"/>
                <a:ext cx="1234126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s4ehaw:Caregiver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36" name="Groupe 49"/>
            <p:cNvGrpSpPr/>
            <p:nvPr/>
          </p:nvGrpSpPr>
          <p:grpSpPr>
            <a:xfrm>
              <a:off x="5354099" y="4293096"/>
              <a:ext cx="1522157" cy="432048"/>
              <a:chOff x="4211959" y="1340768"/>
              <a:chExt cx="1234125" cy="432048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412776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s4ehaw:Helper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294" idx="3"/>
            </p:cNvCxnSpPr>
            <p:nvPr/>
          </p:nvCxnSpPr>
          <p:spPr>
            <a:xfrm rot="10800000" flipV="1">
              <a:off x="4427985" y="343688"/>
              <a:ext cx="854107" cy="1933183"/>
            </a:xfrm>
            <a:prstGeom prst="bentConnector3">
              <a:avLst>
                <a:gd name="adj1" fmla="val 447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  <a:endCxn id="294" idx="3"/>
            </p:cNvCxnSpPr>
            <p:nvPr/>
          </p:nvCxnSpPr>
          <p:spPr>
            <a:xfrm rot="10800000">
              <a:off x="4427985" y="2276872"/>
              <a:ext cx="926115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Connecteur en angle 134"/>
            <p:cNvCxnSpPr>
              <a:stCxn id="196" idx="1"/>
              <a:endCxn id="294" idx="3"/>
            </p:cNvCxnSpPr>
            <p:nvPr/>
          </p:nvCxnSpPr>
          <p:spPr>
            <a:xfrm rot="10800000">
              <a:off x="4427985" y="2276872"/>
              <a:ext cx="926115" cy="2232248"/>
            </a:xfrm>
            <a:prstGeom prst="bentConnector3">
              <a:avLst>
                <a:gd name="adj1" fmla="val 49023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323528" y="3429000"/>
              <a:ext cx="1800200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50" name="Rectangle 249"/>
            <p:cNvSpPr/>
            <p:nvPr/>
          </p:nvSpPr>
          <p:spPr>
            <a:xfrm>
              <a:off x="1187624" y="2204864"/>
              <a:ext cx="144016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s4ehaw:hasActivity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539552" y="3573016"/>
              <a:ext cx="1368152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latin typeface="Arial Black" pitchFamily="34" charset="0"/>
                </a:rPr>
                <a:t>s4ehaw:Activity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4283968" y="220486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288" name="Groupe 287"/>
            <p:cNvGrpSpPr/>
            <p:nvPr/>
          </p:nvGrpSpPr>
          <p:grpSpPr>
            <a:xfrm>
              <a:off x="3059832" y="1484784"/>
              <a:ext cx="216024" cy="592614"/>
              <a:chOff x="6228184" y="-963488"/>
              <a:chExt cx="216024" cy="592614"/>
            </a:xfrm>
          </p:grpSpPr>
          <p:cxnSp>
            <p:nvCxnSpPr>
              <p:cNvPr id="441" name="Connecteur droit avec flèche 440"/>
              <p:cNvCxnSpPr/>
              <p:nvPr/>
            </p:nvCxnSpPr>
            <p:spPr>
              <a:xfrm>
                <a:off x="6336197" y="-963488"/>
                <a:ext cx="4995" cy="59261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4" name="Triangle isocèle 243"/>
              <p:cNvSpPr/>
              <p:nvPr/>
            </p:nvSpPr>
            <p:spPr>
              <a:xfrm rot="10800000">
                <a:off x="6228184" y="-459433"/>
                <a:ext cx="216024" cy="72007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316" name="Groupe 315"/>
            <p:cNvGrpSpPr/>
            <p:nvPr/>
          </p:nvGrpSpPr>
          <p:grpSpPr>
            <a:xfrm>
              <a:off x="539552" y="764704"/>
              <a:ext cx="1296144" cy="432048"/>
              <a:chOff x="395536" y="3573016"/>
              <a:chExt cx="1296144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s4ehaw:Ban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318" name="Connecteur en angle 317"/>
            <p:cNvCxnSpPr>
              <a:stCxn id="233" idx="0"/>
            </p:cNvCxnSpPr>
            <p:nvPr/>
          </p:nvCxnSpPr>
          <p:spPr>
            <a:xfrm rot="5400000" flipH="1" flipV="1">
              <a:off x="1385646" y="2258870"/>
              <a:ext cx="1008112" cy="1332148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187624" y="1916832"/>
              <a:ext cx="136815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s4ehaw:usesBan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7452320" y="1351801"/>
              <a:ext cx="201622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s4ehaw:hasPhysicalLocation</a:t>
              </a:r>
            </a:p>
          </p:txBody>
        </p:sp>
        <p:sp>
          <p:nvSpPr>
            <p:cNvPr id="388" name="ZoneTexte 387"/>
            <p:cNvSpPr txBox="1"/>
            <p:nvPr/>
          </p:nvSpPr>
          <p:spPr>
            <a:xfrm>
              <a:off x="5364088" y="4717593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90" name="ZoneTexte 389"/>
            <p:cNvSpPr txBox="1"/>
            <p:nvPr/>
          </p:nvSpPr>
          <p:spPr>
            <a:xfrm>
              <a:off x="2123728" y="1207785"/>
              <a:ext cx="208823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1728192" cy="138499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dob</a:t>
              </a:r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firstName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has</a:t>
              </a:r>
              <a:r>
                <a:rPr lang="fr-FR" sz="1200" b="1" dirty="0" err="1" smtClean="0"/>
                <a:t>AgeCategory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hasGender</a:t>
              </a:r>
              <a:endParaRPr lang="fr-FR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hasMbox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lastName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phone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323528" y="3933056"/>
              <a:ext cx="1800200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s4ehaw:activityDuration</a:t>
              </a:r>
            </a:p>
            <a:p>
              <a:r>
                <a:rPr lang="fr-FR" sz="1200" b="1" dirty="0" smtClean="0"/>
                <a:t>s4ehaw:activityKind</a:t>
              </a:r>
            </a:p>
          </p:txBody>
        </p:sp>
        <p:grpSp>
          <p:nvGrpSpPr>
            <p:cNvPr id="46" name="Groupe 49"/>
            <p:cNvGrpSpPr/>
            <p:nvPr/>
          </p:nvGrpSpPr>
          <p:grpSpPr>
            <a:xfrm>
              <a:off x="-2350758" y="2636912"/>
              <a:ext cx="1522158" cy="432048"/>
              <a:chOff x="4211958" y="1340768"/>
              <a:chExt cx="1234126" cy="432048"/>
            </a:xfrm>
          </p:grpSpPr>
          <p:sp>
            <p:nvSpPr>
              <p:cNvPr id="47" name="Rectangle 46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8" name="ZoneTexte 47"/>
              <p:cNvSpPr txBox="1"/>
              <p:nvPr/>
            </p:nvSpPr>
            <p:spPr>
              <a:xfrm>
                <a:off x="4211958" y="135731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DailyActivity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49" name="ZoneTexte 48"/>
            <p:cNvSpPr txBox="1"/>
            <p:nvPr/>
          </p:nvSpPr>
          <p:spPr>
            <a:xfrm>
              <a:off x="-2340768" y="306896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58" name="Groupe 49"/>
            <p:cNvGrpSpPr/>
            <p:nvPr/>
          </p:nvGrpSpPr>
          <p:grpSpPr>
            <a:xfrm>
              <a:off x="-2350758" y="4437112"/>
              <a:ext cx="1522158" cy="432048"/>
              <a:chOff x="4211958" y="1340768"/>
              <a:chExt cx="1234126" cy="432048"/>
            </a:xfrm>
          </p:grpSpPr>
          <p:sp>
            <p:nvSpPr>
              <p:cNvPr id="59" name="Rectangle 58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0" name="ZoneTexte 59"/>
              <p:cNvSpPr txBox="1"/>
              <p:nvPr/>
            </p:nvSpPr>
            <p:spPr>
              <a:xfrm>
                <a:off x="4211958" y="1340768"/>
                <a:ext cx="1226026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NocturnalActivity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61" name="ZoneTexte 60"/>
            <p:cNvSpPr txBox="1"/>
            <p:nvPr/>
          </p:nvSpPr>
          <p:spPr>
            <a:xfrm>
              <a:off x="-2340768" y="486916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62" name="Connecteur en angle 134"/>
            <p:cNvCxnSpPr>
              <a:stCxn id="97" idx="3"/>
              <a:endCxn id="60" idx="3"/>
            </p:cNvCxnSpPr>
            <p:nvPr/>
          </p:nvCxnSpPr>
          <p:spPr>
            <a:xfrm rot="10800000" flipV="1">
              <a:off x="-838590" y="3717031"/>
              <a:ext cx="1018102" cy="927829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Connecteur en angle 134"/>
            <p:cNvCxnSpPr>
              <a:stCxn id="97" idx="3"/>
              <a:endCxn id="47" idx="3"/>
            </p:cNvCxnSpPr>
            <p:nvPr/>
          </p:nvCxnSpPr>
          <p:spPr>
            <a:xfrm rot="10800000">
              <a:off x="-828600" y="2852936"/>
              <a:ext cx="1008112" cy="864096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" name="Rectangle 62"/>
            <p:cNvSpPr/>
            <p:nvPr/>
          </p:nvSpPr>
          <p:spPr>
            <a:xfrm>
              <a:off x="9756574" y="3212976"/>
              <a:ext cx="1368152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4" name="ZoneTexte 63"/>
            <p:cNvSpPr txBox="1"/>
            <p:nvPr/>
          </p:nvSpPr>
          <p:spPr>
            <a:xfrm>
              <a:off x="9756572" y="4365104"/>
              <a:ext cx="1368154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latin typeface="Arial Black" pitchFamily="34" charset="0"/>
                </a:rPr>
                <a:t>Impairment</a:t>
              </a:r>
            </a:p>
          </p:txBody>
        </p:sp>
        <p:sp>
          <p:nvSpPr>
            <p:cNvPr id="66" name="ZoneTexte 65"/>
            <p:cNvSpPr txBox="1"/>
            <p:nvPr/>
          </p:nvSpPr>
          <p:spPr>
            <a:xfrm>
              <a:off x="9756572" y="3645024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79" name="Groupe 49"/>
            <p:cNvGrpSpPr/>
            <p:nvPr/>
          </p:nvGrpSpPr>
          <p:grpSpPr>
            <a:xfrm>
              <a:off x="9756572" y="2060848"/>
              <a:ext cx="1368154" cy="432048"/>
              <a:chOff x="4211958" y="-2032575"/>
              <a:chExt cx="845152" cy="432048"/>
            </a:xfrm>
          </p:grpSpPr>
          <p:sp>
            <p:nvSpPr>
              <p:cNvPr id="80" name="Rectangle 79"/>
              <p:cNvSpPr/>
              <p:nvPr/>
            </p:nvSpPr>
            <p:spPr>
              <a:xfrm>
                <a:off x="4211959" y="-2032575"/>
                <a:ext cx="845151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1" name="ZoneTexte 80"/>
              <p:cNvSpPr txBox="1"/>
              <p:nvPr/>
            </p:nvSpPr>
            <p:spPr>
              <a:xfrm>
                <a:off x="4211958" y="-1926451"/>
                <a:ext cx="845152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s4ehaw:Habit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2" name="ZoneTexte 81"/>
            <p:cNvSpPr txBox="1"/>
            <p:nvPr/>
          </p:nvSpPr>
          <p:spPr>
            <a:xfrm>
              <a:off x="9766566" y="2492896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97" name="Triangle isocèle 96"/>
            <p:cNvSpPr/>
            <p:nvPr/>
          </p:nvSpPr>
          <p:spPr>
            <a:xfrm rot="5400000">
              <a:off x="179512" y="36450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8" name="ZoneTexte 77"/>
            <p:cNvSpPr txBox="1"/>
            <p:nvPr/>
          </p:nvSpPr>
          <p:spPr>
            <a:xfrm>
              <a:off x="9756572" y="3247092"/>
              <a:ext cx="1368154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latin typeface="Arial Black" pitchFamily="34" charset="0"/>
                </a:rPr>
                <a:t>s4ehaw:Posture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83" name="ZoneTexte 82"/>
            <p:cNvSpPr txBox="1"/>
            <p:nvPr/>
          </p:nvSpPr>
          <p:spPr>
            <a:xfrm>
              <a:off x="9756572" y="4797152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85" name="ZoneTexte 84"/>
            <p:cNvSpPr txBox="1"/>
            <p:nvPr/>
          </p:nvSpPr>
          <p:spPr>
            <a:xfrm>
              <a:off x="5364088" y="2492896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87" name="Triangle isocèle 86"/>
            <p:cNvSpPr/>
            <p:nvPr/>
          </p:nvSpPr>
          <p:spPr>
            <a:xfrm flipV="1">
              <a:off x="6012160" y="1916832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89" name="Connecteur en angle 134"/>
            <p:cNvCxnSpPr>
              <a:stCxn id="175" idx="1"/>
              <a:endCxn id="87" idx="3"/>
            </p:cNvCxnSpPr>
            <p:nvPr/>
          </p:nvCxnSpPr>
          <p:spPr>
            <a:xfrm rot="10800000" flipV="1">
              <a:off x="6084169" y="1135776"/>
              <a:ext cx="1358163" cy="781055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Connecteur en angle 317"/>
            <p:cNvCxnSpPr>
              <a:stCxn id="175" idx="0"/>
              <a:endCxn id="184" idx="3"/>
            </p:cNvCxnSpPr>
            <p:nvPr/>
          </p:nvCxnSpPr>
          <p:spPr>
            <a:xfrm rot="16200000" flipV="1">
              <a:off x="7341811" y="-193874"/>
              <a:ext cx="576064" cy="1651190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necteur en angle 134"/>
            <p:cNvCxnSpPr>
              <a:stCxn id="196" idx="0"/>
              <a:endCxn id="85" idx="2"/>
            </p:cNvCxnSpPr>
            <p:nvPr/>
          </p:nvCxnSpPr>
          <p:spPr>
            <a:xfrm rot="5400000" flipH="1" flipV="1">
              <a:off x="5356075" y="3528999"/>
              <a:ext cx="1523201" cy="499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0" name="Rectangle 99"/>
            <p:cNvSpPr/>
            <p:nvPr/>
          </p:nvSpPr>
          <p:spPr>
            <a:xfrm>
              <a:off x="6876256" y="116632"/>
              <a:ext cx="151216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s4ehaw:hasPatients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02" name="Rectangle 101"/>
            <p:cNvSpPr/>
            <p:nvPr/>
          </p:nvSpPr>
          <p:spPr>
            <a:xfrm>
              <a:off x="5364088" y="3391108"/>
              <a:ext cx="158417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s4ehaw:followsUser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4" name="Connecteur en angle 134"/>
            <p:cNvCxnSpPr/>
            <p:nvPr/>
          </p:nvCxnSpPr>
          <p:spPr>
            <a:xfrm>
              <a:off x="6876256" y="2132856"/>
              <a:ext cx="2880320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8" name="Rectangle 107"/>
            <p:cNvSpPr/>
            <p:nvPr/>
          </p:nvSpPr>
          <p:spPr>
            <a:xfrm>
              <a:off x="8316416" y="1916832"/>
              <a:ext cx="129614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s4ehaw:hasHabit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9" name="Connecteur en angle 317"/>
            <p:cNvCxnSpPr>
              <a:stCxn id="63" idx="1"/>
              <a:endCxn id="178" idx="3"/>
            </p:cNvCxnSpPr>
            <p:nvPr/>
          </p:nvCxnSpPr>
          <p:spPr>
            <a:xfrm rot="10800000">
              <a:off x="6876256" y="2276872"/>
              <a:ext cx="2880318" cy="1152128"/>
            </a:xfrm>
            <a:prstGeom prst="bentConnector3">
              <a:avLst>
                <a:gd name="adj1" fmla="val 5345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5" name="Rectangle 114"/>
            <p:cNvSpPr/>
            <p:nvPr/>
          </p:nvSpPr>
          <p:spPr>
            <a:xfrm>
              <a:off x="7956376" y="4293096"/>
              <a:ext cx="172819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s4ehaw:hasImpairment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18" name="Connecteur en angle 317"/>
            <p:cNvCxnSpPr>
              <a:stCxn id="77" idx="1"/>
            </p:cNvCxnSpPr>
            <p:nvPr/>
          </p:nvCxnSpPr>
          <p:spPr>
            <a:xfrm rot="10800000">
              <a:off x="6876256" y="2420889"/>
              <a:ext cx="2880318" cy="2099265"/>
            </a:xfrm>
            <a:prstGeom prst="bentConnector3">
              <a:avLst>
                <a:gd name="adj1" fmla="val 62887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1" name="Rectangle 120"/>
            <p:cNvSpPr/>
            <p:nvPr/>
          </p:nvSpPr>
          <p:spPr>
            <a:xfrm>
              <a:off x="8244408" y="3212976"/>
              <a:ext cx="151216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s4ehaw:hasPosture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5" name="Rectangle 94"/>
            <p:cNvSpPr/>
            <p:nvPr/>
          </p:nvSpPr>
          <p:spPr>
            <a:xfrm>
              <a:off x="9756574" y="5384248"/>
              <a:ext cx="1368152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8" name="ZoneTexte 97"/>
            <p:cNvSpPr txBox="1"/>
            <p:nvPr/>
          </p:nvSpPr>
          <p:spPr>
            <a:xfrm>
              <a:off x="9756572" y="5444207"/>
              <a:ext cx="1368154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ChronicDisease</a:t>
              </a:r>
              <a:endParaRPr lang="en-GB" sz="1050" dirty="0" smtClean="0">
                <a:latin typeface="Arial Black" pitchFamily="34" charset="0"/>
              </a:endParaRPr>
            </a:p>
          </p:txBody>
        </p:sp>
        <p:sp>
          <p:nvSpPr>
            <p:cNvPr id="99" name="ZoneTexte 98"/>
            <p:cNvSpPr txBox="1"/>
            <p:nvPr/>
          </p:nvSpPr>
          <p:spPr>
            <a:xfrm>
              <a:off x="9756572" y="5816296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101" name="Rectangle 100"/>
            <p:cNvSpPr/>
            <p:nvPr/>
          </p:nvSpPr>
          <p:spPr>
            <a:xfrm>
              <a:off x="7668344" y="5373216"/>
              <a:ext cx="201622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s4ehaw:hasChronicDisease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3" name="Connecteur en angle 317"/>
            <p:cNvCxnSpPr>
              <a:stCxn id="95" idx="1"/>
              <a:endCxn id="85" idx="3"/>
            </p:cNvCxnSpPr>
            <p:nvPr/>
          </p:nvCxnSpPr>
          <p:spPr>
            <a:xfrm rot="10800000">
              <a:off x="6876256" y="2631396"/>
              <a:ext cx="2880318" cy="2968876"/>
            </a:xfrm>
            <a:prstGeom prst="bentConnector3">
              <a:avLst>
                <a:gd name="adj1" fmla="val 7357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4" name="Groupe 49"/>
            <p:cNvGrpSpPr/>
            <p:nvPr/>
          </p:nvGrpSpPr>
          <p:grpSpPr>
            <a:xfrm>
              <a:off x="2483769" y="4365104"/>
              <a:ext cx="1800199" cy="432048"/>
              <a:chOff x="4211959" y="1340768"/>
              <a:chExt cx="1623849" cy="432048"/>
            </a:xfrm>
          </p:grpSpPr>
          <p:sp>
            <p:nvSpPr>
              <p:cNvPr id="86" name="Rectangle 85"/>
              <p:cNvSpPr/>
              <p:nvPr/>
            </p:nvSpPr>
            <p:spPr>
              <a:xfrm>
                <a:off x="4211959" y="1340768"/>
                <a:ext cx="1623849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0" name="ZoneTexte 89"/>
              <p:cNvSpPr txBox="1"/>
              <p:nvPr/>
            </p:nvSpPr>
            <p:spPr>
              <a:xfrm>
                <a:off x="4221947" y="1412776"/>
                <a:ext cx="1613861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s4ehaw:AgeCategory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91" name="ZoneTexte 90"/>
            <p:cNvSpPr txBox="1"/>
            <p:nvPr/>
          </p:nvSpPr>
          <p:spPr>
            <a:xfrm>
              <a:off x="2483768" y="4789601"/>
              <a:ext cx="180020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106" name="ZoneTexte 105"/>
            <p:cNvSpPr txBox="1"/>
            <p:nvPr/>
          </p:nvSpPr>
          <p:spPr>
            <a:xfrm>
              <a:off x="5292080" y="54868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3" name="Groupe 222"/>
          <p:cNvGrpSpPr/>
          <p:nvPr/>
        </p:nvGrpSpPr>
        <p:grpSpPr>
          <a:xfrm>
            <a:off x="-756592" y="620688"/>
            <a:ext cx="15913770" cy="3949408"/>
            <a:chOff x="-756592" y="620688"/>
            <a:chExt cx="15913770" cy="3949408"/>
          </a:xfrm>
        </p:grpSpPr>
        <p:grpSp>
          <p:nvGrpSpPr>
            <p:cNvPr id="4" name="Groupe 49"/>
            <p:cNvGrpSpPr/>
            <p:nvPr/>
          </p:nvGrpSpPr>
          <p:grpSpPr>
            <a:xfrm>
              <a:off x="2555776" y="2060848"/>
              <a:ext cx="2448272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446892"/>
                <a:ext cx="123412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s4ehaw:Ban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5" name="Groupe 49"/>
            <p:cNvGrpSpPr/>
            <p:nvPr/>
          </p:nvGrpSpPr>
          <p:grpSpPr>
            <a:xfrm>
              <a:off x="11700794" y="1977807"/>
              <a:ext cx="3456384" cy="515089"/>
              <a:chOff x="3863673" y="1340765"/>
              <a:chExt cx="2921375" cy="432047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3863673" y="1340765"/>
                <a:ext cx="2921375" cy="432047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 </a:t>
                </a:r>
                <a:endParaRPr lang="fr-FR" dirty="0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3863673" y="1446889"/>
                <a:ext cx="2921375" cy="21298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s4ehaw:EventDrivenBanCommunicationType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11700794" y="2996952"/>
              <a:ext cx="3456384" cy="432048"/>
              <a:chOff x="3863671" y="1340768"/>
              <a:chExt cx="2921374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3863671" y="1340768"/>
                <a:ext cx="2921373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3873660" y="1438508"/>
                <a:ext cx="291138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s4ehaw:OnRequestBanCommunicationType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467544" y="620688"/>
              <a:ext cx="1656184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467544" y="620688"/>
              <a:ext cx="1656184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s4ehaw:Contact</a:t>
              </a:r>
              <a:endParaRPr lang="en-GB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grpSp>
          <p:nvGrpSpPr>
            <p:cNvPr id="7" name="Groupe 49"/>
            <p:cNvGrpSpPr/>
            <p:nvPr/>
          </p:nvGrpSpPr>
          <p:grpSpPr>
            <a:xfrm>
              <a:off x="11700794" y="1052736"/>
              <a:ext cx="3384376" cy="432048"/>
              <a:chOff x="3863672" y="1340768"/>
              <a:chExt cx="2860513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3863672" y="1340768"/>
                <a:ext cx="2860512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3946826" y="1446892"/>
                <a:ext cx="2777359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s4ehawPeriodicBanCommunicationType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294" idx="3"/>
            </p:cNvCxnSpPr>
            <p:nvPr/>
          </p:nvCxnSpPr>
          <p:spPr>
            <a:xfrm rot="10800000" flipV="1">
              <a:off x="10908706" y="1268760"/>
              <a:ext cx="792088" cy="93610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Connecteur droit avec flèche 215"/>
            <p:cNvCxnSpPr>
              <a:stCxn id="175" idx="1"/>
            </p:cNvCxnSpPr>
            <p:nvPr/>
          </p:nvCxnSpPr>
          <p:spPr>
            <a:xfrm flipH="1" flipV="1">
              <a:off x="11268744" y="2204864"/>
              <a:ext cx="432050" cy="30488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  <a:endCxn id="294" idx="3"/>
            </p:cNvCxnSpPr>
            <p:nvPr/>
          </p:nvCxnSpPr>
          <p:spPr>
            <a:xfrm rot="10800000">
              <a:off x="10908706" y="2204864"/>
              <a:ext cx="792088" cy="100811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8172400" y="1988840"/>
              <a:ext cx="2592290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1050" dirty="0" smtClean="0">
                  <a:solidFill>
                    <a:schemeClr val="tx1"/>
                  </a:solidFill>
                  <a:latin typeface="Arial Black" pitchFamily="34" charset="0"/>
                </a:rPr>
                <a:t>&lt;&lt;</a:t>
              </a:r>
              <a:r>
                <a:rPr lang="fr-FR" sz="1050" dirty="0" err="1" smtClean="0">
                  <a:solidFill>
                    <a:schemeClr val="tx1"/>
                  </a:solidFill>
                  <a:latin typeface="Arial Black" pitchFamily="34" charset="0"/>
                </a:rPr>
                <a:t>Enumeration</a:t>
              </a:r>
              <a:r>
                <a:rPr lang="fr-FR" sz="1050" dirty="0" smtClean="0">
                  <a:solidFill>
                    <a:schemeClr val="tx1"/>
                  </a:solidFill>
                  <a:latin typeface="Arial Black" pitchFamily="34" charset="0"/>
                </a:rPr>
                <a:t>&gt;&gt;</a:t>
              </a:r>
            </a:p>
            <a:p>
              <a:pPr algn="ctr"/>
              <a:r>
                <a:rPr lang="fr-FR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s4ehaw:BanCommunicationType</a:t>
              </a:r>
              <a:endParaRPr lang="fr-FR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10764688" y="2132854"/>
              <a:ext cx="144016" cy="144019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" name="Groupe 315"/>
            <p:cNvGrpSpPr/>
            <p:nvPr/>
          </p:nvGrpSpPr>
          <p:grpSpPr>
            <a:xfrm>
              <a:off x="-756592" y="1916832"/>
              <a:ext cx="1800200" cy="432048"/>
              <a:chOff x="-108520" y="3573016"/>
              <a:chExt cx="1800200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-108520" y="3573016"/>
                <a:ext cx="180020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5496" y="3645024"/>
                <a:ext cx="1512168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s4ehaw:BanHub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325" name="Connecteur droit avec flèche 324"/>
            <p:cNvCxnSpPr>
              <a:endCxn id="311" idx="3"/>
            </p:cNvCxnSpPr>
            <p:nvPr/>
          </p:nvCxnSpPr>
          <p:spPr>
            <a:xfrm flipH="1">
              <a:off x="1043608" y="2132856"/>
              <a:ext cx="1512168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331640" y="1916832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s4ehaw:hasHub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11710782" y="2503929"/>
              <a:ext cx="3446396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/>
            </a:p>
          </p:txBody>
        </p:sp>
        <p:sp>
          <p:nvSpPr>
            <p:cNvPr id="387" name="ZoneTexte 386"/>
            <p:cNvSpPr txBox="1"/>
            <p:nvPr/>
          </p:nvSpPr>
          <p:spPr>
            <a:xfrm>
              <a:off x="11710783" y="3440033"/>
              <a:ext cx="3446395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89" name="ZoneTexte 388"/>
            <p:cNvSpPr txBox="1"/>
            <p:nvPr/>
          </p:nvSpPr>
          <p:spPr>
            <a:xfrm>
              <a:off x="11710782" y="1495817"/>
              <a:ext cx="337438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s4ehaw:sendingFrequency</a:t>
              </a:r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2448272" cy="120032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banDensity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banGeolocation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banTopology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hasBanApplicationDomain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lifetime</a:t>
              </a:r>
            </a:p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phenomena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8172400" y="2492897"/>
              <a:ext cx="2592289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52" name="Groupe 315"/>
            <p:cNvGrpSpPr/>
            <p:nvPr/>
          </p:nvGrpSpPr>
          <p:grpSpPr>
            <a:xfrm>
              <a:off x="-756592" y="2924944"/>
              <a:ext cx="1800200" cy="432048"/>
              <a:chOff x="-108520" y="3573016"/>
              <a:chExt cx="1800200" cy="432048"/>
            </a:xfrm>
          </p:grpSpPr>
          <p:sp>
            <p:nvSpPr>
              <p:cNvPr id="53" name="Rectangle 52"/>
              <p:cNvSpPr/>
              <p:nvPr/>
            </p:nvSpPr>
            <p:spPr>
              <a:xfrm>
                <a:off x="-108520" y="3573016"/>
                <a:ext cx="180020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4" name="ZoneTexte 53"/>
              <p:cNvSpPr txBox="1"/>
              <p:nvPr/>
            </p:nvSpPr>
            <p:spPr>
              <a:xfrm>
                <a:off x="-108520" y="3645024"/>
                <a:ext cx="1800200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s4ehaw:HealthDevice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55" name="Connecteur en angle 54"/>
            <p:cNvCxnSpPr>
              <a:stCxn id="54" idx="3"/>
            </p:cNvCxnSpPr>
            <p:nvPr/>
          </p:nvCxnSpPr>
          <p:spPr>
            <a:xfrm flipV="1">
              <a:off x="1043608" y="2420888"/>
              <a:ext cx="1512168" cy="703022"/>
            </a:xfrm>
            <a:prstGeom prst="bentConnector3">
              <a:avLst>
                <a:gd name="adj1" fmla="val 2245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Connecteur en angle 62"/>
            <p:cNvCxnSpPr/>
            <p:nvPr/>
          </p:nvCxnSpPr>
          <p:spPr>
            <a:xfrm rot="16200000" flipH="1">
              <a:off x="1701407" y="594411"/>
              <a:ext cx="1024662" cy="190821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Rectangle 65"/>
            <p:cNvSpPr/>
            <p:nvPr/>
          </p:nvSpPr>
          <p:spPr>
            <a:xfrm>
              <a:off x="1331640" y="2204864"/>
              <a:ext cx="136815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s4ehaw:contains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2" name="Rectangle 61"/>
            <p:cNvSpPr/>
            <p:nvPr/>
          </p:nvSpPr>
          <p:spPr>
            <a:xfrm>
              <a:off x="1475656" y="1340768"/>
              <a:ext cx="158417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s4ehaw:hasContact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72" name="Connecteur droit avec flèche 71"/>
            <p:cNvCxnSpPr/>
            <p:nvPr/>
          </p:nvCxnSpPr>
          <p:spPr>
            <a:xfrm>
              <a:off x="5004048" y="2132856"/>
              <a:ext cx="3168352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6" name="Rectangle 75"/>
            <p:cNvSpPr/>
            <p:nvPr/>
          </p:nvSpPr>
          <p:spPr>
            <a:xfrm>
              <a:off x="3779912" y="1340768"/>
              <a:ext cx="216024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s4ehaw:hasResponsibleParty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2" name="Rectangle 91"/>
            <p:cNvSpPr/>
            <p:nvPr/>
          </p:nvSpPr>
          <p:spPr>
            <a:xfrm>
              <a:off x="4932039" y="620688"/>
              <a:ext cx="2016225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93" name="ZoneTexte 92"/>
            <p:cNvSpPr txBox="1"/>
            <p:nvPr/>
          </p:nvSpPr>
          <p:spPr>
            <a:xfrm>
              <a:off x="4860031" y="620688"/>
              <a:ext cx="2160241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s4ehaw:ResponsibleParty</a:t>
              </a:r>
              <a:endParaRPr lang="en-GB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cxnSp>
          <p:nvCxnSpPr>
            <p:cNvPr id="102" name="Connecteur en angle 101"/>
            <p:cNvCxnSpPr>
              <a:stCxn id="93" idx="2"/>
              <a:endCxn id="162" idx="0"/>
            </p:cNvCxnSpPr>
            <p:nvPr/>
          </p:nvCxnSpPr>
          <p:spPr>
            <a:xfrm rot="5400000">
              <a:off x="4347701" y="468397"/>
              <a:ext cx="1024662" cy="216024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5" name="Rectangle 104"/>
            <p:cNvSpPr/>
            <p:nvPr/>
          </p:nvSpPr>
          <p:spPr>
            <a:xfrm>
              <a:off x="5508104" y="1916832"/>
              <a:ext cx="25922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s4ehaw:hasBanCommunicationType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46" name="Rectangle 45"/>
            <p:cNvSpPr/>
            <p:nvPr/>
          </p:nvSpPr>
          <p:spPr>
            <a:xfrm>
              <a:off x="8172402" y="3789040"/>
              <a:ext cx="2520280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s4ehaw:BanApplicationDomain</a:t>
              </a:r>
              <a:endParaRPr lang="fr-FR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sp>
          <p:nvSpPr>
            <p:cNvPr id="47" name="ZoneTexte 46"/>
            <p:cNvSpPr txBox="1"/>
            <p:nvPr/>
          </p:nvSpPr>
          <p:spPr>
            <a:xfrm>
              <a:off x="8172402" y="4293097"/>
              <a:ext cx="252028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49" name="Connecteur en angle 48"/>
            <p:cNvCxnSpPr/>
            <p:nvPr/>
          </p:nvCxnSpPr>
          <p:spPr>
            <a:xfrm rot="10800000">
              <a:off x="5004046" y="2276872"/>
              <a:ext cx="3168354" cy="1764196"/>
            </a:xfrm>
            <a:prstGeom prst="bentConnector3">
              <a:avLst>
                <a:gd name="adj1" fmla="val 8171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Rectangle 56"/>
            <p:cNvSpPr/>
            <p:nvPr/>
          </p:nvSpPr>
          <p:spPr>
            <a:xfrm>
              <a:off x="5652120" y="3823156"/>
              <a:ext cx="25922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s4ehaw:hasBanApplicationDomain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7" name="Groupe 326"/>
          <p:cNvGrpSpPr/>
          <p:nvPr/>
        </p:nvGrpSpPr>
        <p:grpSpPr>
          <a:xfrm>
            <a:off x="-3204864" y="-1179512"/>
            <a:ext cx="13753528" cy="9133983"/>
            <a:chOff x="-3204864" y="-1179512"/>
            <a:chExt cx="13753528" cy="9133983"/>
          </a:xfrm>
        </p:grpSpPr>
        <p:sp>
          <p:nvSpPr>
            <p:cNvPr id="948" name="ZoneTexte 947"/>
            <p:cNvSpPr txBox="1"/>
            <p:nvPr/>
          </p:nvSpPr>
          <p:spPr>
            <a:xfrm>
              <a:off x="3275856" y="6815116"/>
              <a:ext cx="2376264" cy="1015663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</a:t>
              </a:r>
              <a:r>
                <a:rPr lang="en-GB" sz="1200" b="1" dirty="0" err="1" smtClean="0"/>
                <a:t>interfaceAddress</a:t>
              </a:r>
              <a:r>
                <a:rPr lang="en-GB" sz="1200" b="1" dirty="0" smtClean="0"/>
                <a:t> </a:t>
              </a:r>
              <a:r>
                <a:rPr lang="en-US" sz="1200" b="1" dirty="0" smtClean="0"/>
                <a:t>s4ehaw:interfaceDescription</a:t>
              </a:r>
            </a:p>
            <a:p>
              <a:r>
                <a:rPr lang="en-US" sz="1200" b="1" dirty="0" smtClean="0"/>
                <a:t>s4ehaw:interfaceProtocol</a:t>
              </a:r>
            </a:p>
            <a:p>
              <a:r>
                <a:rPr lang="en-US" sz="1200" b="1" dirty="0" smtClean="0"/>
                <a:t>s4ehaw:</a:t>
              </a:r>
              <a:r>
                <a:rPr lang="en-GB" sz="1200" b="1" dirty="0" err="1" smtClean="0"/>
                <a:t>isGateway</a:t>
              </a:r>
              <a:endParaRPr lang="en-GB" sz="1200" b="1" dirty="0" smtClean="0"/>
            </a:p>
            <a:p>
              <a:r>
                <a:rPr lang="en-US" sz="1200" b="1" dirty="0" smtClean="0"/>
                <a:t>s4ehaw:</a:t>
              </a:r>
              <a:r>
                <a:rPr lang="en-GB" sz="1200" b="1" dirty="0" err="1" smtClean="0"/>
                <a:t>transmissionRate</a:t>
              </a:r>
              <a:endParaRPr lang="en-US" sz="1200" b="1" dirty="0" smtClean="0"/>
            </a:p>
          </p:txBody>
        </p:sp>
        <p:sp>
          <p:nvSpPr>
            <p:cNvPr id="300" name="Rectangle 299"/>
            <p:cNvSpPr/>
            <p:nvPr/>
          </p:nvSpPr>
          <p:spPr>
            <a:xfrm>
              <a:off x="899592" y="4653136"/>
              <a:ext cx="237626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s4ehaw:hasDeviceCharasteristic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1259632" y="6312077"/>
              <a:ext cx="151216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s4ehaw:hasInterface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7" name="Connecteur en angle 316"/>
            <p:cNvCxnSpPr>
              <a:stCxn id="853" idx="1"/>
              <a:endCxn id="705" idx="3"/>
            </p:cNvCxnSpPr>
            <p:nvPr/>
          </p:nvCxnSpPr>
          <p:spPr>
            <a:xfrm rot="10800000" flipV="1">
              <a:off x="5652120" y="3823880"/>
              <a:ext cx="2484784" cy="1100230"/>
            </a:xfrm>
            <a:prstGeom prst="bentConnector3">
              <a:avLst>
                <a:gd name="adj1" fmla="val 8497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6012160" y="3573016"/>
              <a:ext cx="208823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s4ehaw:hasComputingPower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6084168" y="6025787"/>
              <a:ext cx="180020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s4ehaw:hasPowerSource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60" name="Rectangle 159"/>
            <p:cNvSpPr/>
            <p:nvPr/>
          </p:nvSpPr>
          <p:spPr>
            <a:xfrm>
              <a:off x="-1836712" y="2276872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7" name="Connecteur en angle 281"/>
            <p:cNvCxnSpPr>
              <a:stCxn id="705" idx="1"/>
            </p:cNvCxnSpPr>
            <p:nvPr/>
          </p:nvCxnSpPr>
          <p:spPr>
            <a:xfrm rot="10800000" flipV="1">
              <a:off x="899592" y="4924110"/>
              <a:ext cx="2376264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>
              <a:stCxn id="293" idx="3"/>
            </p:cNvCxnSpPr>
            <p:nvPr/>
          </p:nvCxnSpPr>
          <p:spPr>
            <a:xfrm rot="5400000" flipH="1" flipV="1">
              <a:off x="-77161" y="1300118"/>
              <a:ext cx="837384" cy="75608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Connecteur droit avec flèche 291"/>
            <p:cNvCxnSpPr>
              <a:stCxn id="705" idx="0"/>
              <a:endCxn id="699" idx="2"/>
            </p:cNvCxnSpPr>
            <p:nvPr/>
          </p:nvCxnSpPr>
          <p:spPr>
            <a:xfrm flipH="1" flipV="1">
              <a:off x="4427984" y="3861048"/>
              <a:ext cx="36004" cy="9361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Connecteur en angle 134"/>
            <p:cNvCxnSpPr>
              <a:stCxn id="392" idx="3"/>
              <a:endCxn id="639" idx="3"/>
            </p:cNvCxnSpPr>
            <p:nvPr/>
          </p:nvCxnSpPr>
          <p:spPr>
            <a:xfrm>
              <a:off x="-1692696" y="-980546"/>
              <a:ext cx="1778044" cy="1052554"/>
            </a:xfrm>
            <a:prstGeom prst="bentConnector3">
              <a:avLst>
                <a:gd name="adj1" fmla="val 42362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endCxn id="639" idx="3"/>
            </p:cNvCxnSpPr>
            <p:nvPr/>
          </p:nvCxnSpPr>
          <p:spPr>
            <a:xfrm>
              <a:off x="-1980728" y="-332474"/>
              <a:ext cx="2066076" cy="404482"/>
            </a:xfrm>
            <a:prstGeom prst="bentConnector3">
              <a:avLst>
                <a:gd name="adj1" fmla="val 50438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3" name="Connecteur en angle 134"/>
            <p:cNvCxnSpPr>
              <a:stCxn id="147" idx="3"/>
              <a:endCxn id="639" idx="3"/>
            </p:cNvCxnSpPr>
            <p:nvPr/>
          </p:nvCxnSpPr>
          <p:spPr>
            <a:xfrm flipV="1">
              <a:off x="-1692696" y="72008"/>
              <a:ext cx="1778044" cy="252373"/>
            </a:xfrm>
            <a:prstGeom prst="bentConnector3">
              <a:avLst>
                <a:gd name="adj1" fmla="val 42362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Connecteur en angle 134"/>
            <p:cNvCxnSpPr>
              <a:endCxn id="329" idx="1"/>
            </p:cNvCxnSpPr>
            <p:nvPr/>
          </p:nvCxnSpPr>
          <p:spPr>
            <a:xfrm flipV="1">
              <a:off x="2411760" y="99574"/>
              <a:ext cx="1584176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3" name="Rectangle 302"/>
            <p:cNvSpPr/>
            <p:nvPr/>
          </p:nvSpPr>
          <p:spPr>
            <a:xfrm>
              <a:off x="2339752" y="-137284"/>
              <a:ext cx="165618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s4ehaw:isAttachedTo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6" name="Connecteur en angle 243"/>
            <p:cNvCxnSpPr>
              <a:stCxn id="696" idx="1"/>
            </p:cNvCxnSpPr>
            <p:nvPr/>
          </p:nvCxnSpPr>
          <p:spPr>
            <a:xfrm rot="10800000" flipV="1">
              <a:off x="899592" y="3350966"/>
              <a:ext cx="2736304" cy="602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3779912" y="4183196"/>
              <a:ext cx="129614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US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1331640" y="3103076"/>
              <a:ext cx="187220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s4ehaw:inCurrentMode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24" name="Groupe 323"/>
            <p:cNvGrpSpPr/>
            <p:nvPr/>
          </p:nvGrpSpPr>
          <p:grpSpPr>
            <a:xfrm>
              <a:off x="3995936" y="-99392"/>
              <a:ext cx="1728192" cy="432048"/>
              <a:chOff x="179512" y="1916832"/>
              <a:chExt cx="1728192" cy="432048"/>
            </a:xfrm>
          </p:grpSpPr>
          <p:sp>
            <p:nvSpPr>
              <p:cNvPr id="325" name="Rectangle 324"/>
              <p:cNvSpPr/>
              <p:nvPr/>
            </p:nvSpPr>
            <p:spPr>
              <a:xfrm>
                <a:off x="179512" y="1916832"/>
                <a:ext cx="1728192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9" name="ZoneTexte 328"/>
              <p:cNvSpPr txBox="1"/>
              <p:nvPr/>
            </p:nvSpPr>
            <p:spPr>
              <a:xfrm>
                <a:off x="179512" y="1988840"/>
                <a:ext cx="1728192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s4ehaw:HealthActor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390" name="Groupe 389"/>
            <p:cNvGrpSpPr/>
            <p:nvPr/>
          </p:nvGrpSpPr>
          <p:grpSpPr>
            <a:xfrm>
              <a:off x="-3132856" y="-1179512"/>
              <a:ext cx="1440160" cy="432048"/>
              <a:chOff x="107504" y="1916832"/>
              <a:chExt cx="1296144" cy="432048"/>
            </a:xfrm>
          </p:grpSpPr>
          <p:sp>
            <p:nvSpPr>
              <p:cNvPr id="391" name="Rectangle 390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92" name="ZoneTexte 391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s4ehawBanHub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655" name="Connecteur en angle 134"/>
            <p:cNvCxnSpPr>
              <a:endCxn id="639" idx="3"/>
            </p:cNvCxnSpPr>
            <p:nvPr/>
          </p:nvCxnSpPr>
          <p:spPr>
            <a:xfrm flipV="1">
              <a:off x="-1620688" y="72008"/>
              <a:ext cx="1706036" cy="980728"/>
            </a:xfrm>
            <a:prstGeom prst="bentConnector3">
              <a:avLst>
                <a:gd name="adj1" fmla="val 39918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9" name="Triangle isocèle 638"/>
            <p:cNvSpPr/>
            <p:nvPr/>
          </p:nvSpPr>
          <p:spPr>
            <a:xfrm rot="5400000">
              <a:off x="96426" y="-11078"/>
              <a:ext cx="144016" cy="16617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59" name="Rectangle 658"/>
            <p:cNvSpPr/>
            <p:nvPr/>
          </p:nvSpPr>
          <p:spPr>
            <a:xfrm>
              <a:off x="251520" y="-188243"/>
              <a:ext cx="2160240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60" name="ZoneTexte 659"/>
            <p:cNvSpPr txBox="1"/>
            <p:nvPr/>
          </p:nvSpPr>
          <p:spPr>
            <a:xfrm>
              <a:off x="251520" y="243805"/>
              <a:ext cx="2160240" cy="1015663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s4ehaw:availableFlash s4ehaw:availableRam</a:t>
              </a:r>
            </a:p>
            <a:p>
              <a:r>
                <a:rPr lang="en-US" sz="1200" b="1" dirty="0" smtClean="0"/>
                <a:t>s4ehaw:hasLocation</a:t>
              </a:r>
            </a:p>
            <a:p>
              <a:r>
                <a:rPr lang="en-US" sz="1200" b="1" dirty="0" smtClean="0"/>
                <a:t>s4ehaw:</a:t>
              </a:r>
              <a:r>
                <a:rPr lang="en-GB" sz="1200" b="1" dirty="0" err="1" smtClean="0"/>
                <a:t>remainingBatteryLevel</a:t>
              </a:r>
              <a:endParaRPr lang="en-US" sz="1200" b="1" dirty="0" smtClean="0"/>
            </a:p>
            <a:p>
              <a:r>
                <a:rPr lang="en-US" sz="1200" b="1" dirty="0" smtClean="0"/>
                <a:t>s4ehaw:serialNb</a:t>
              </a:r>
            </a:p>
          </p:txBody>
        </p:sp>
        <p:sp>
          <p:nvSpPr>
            <p:cNvPr id="661" name="ZoneTexte 660"/>
            <p:cNvSpPr txBox="1"/>
            <p:nvPr/>
          </p:nvSpPr>
          <p:spPr>
            <a:xfrm>
              <a:off x="395536" y="-126958"/>
              <a:ext cx="180020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latin typeface="Arial Black" pitchFamily="34" charset="0"/>
                </a:rPr>
                <a:t>s4ehaw:HealthDevice</a:t>
              </a:r>
              <a:endParaRPr lang="en-GB" sz="1050" dirty="0">
                <a:latin typeface="Arial Black" pitchFamily="34" charset="0"/>
              </a:endParaRPr>
            </a:p>
          </p:txBody>
        </p:sp>
        <p:grpSp>
          <p:nvGrpSpPr>
            <p:cNvPr id="694" name="Groupe 693"/>
            <p:cNvGrpSpPr/>
            <p:nvPr/>
          </p:nvGrpSpPr>
          <p:grpSpPr>
            <a:xfrm>
              <a:off x="3635896" y="3152001"/>
              <a:ext cx="1584176" cy="432048"/>
              <a:chOff x="107504" y="1916832"/>
              <a:chExt cx="1296144" cy="432048"/>
            </a:xfrm>
          </p:grpSpPr>
          <p:sp>
            <p:nvSpPr>
              <p:cNvPr id="695" name="Rectangle 694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96" name="ZoneTexte 695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s4ehaw:Mode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699" name="ZoneTexte 698"/>
            <p:cNvSpPr txBox="1"/>
            <p:nvPr/>
          </p:nvSpPr>
          <p:spPr>
            <a:xfrm>
              <a:off x="3635896" y="3584049"/>
              <a:ext cx="1584176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s4ehaw:modeName</a:t>
              </a:r>
            </a:p>
          </p:txBody>
        </p:sp>
        <p:grpSp>
          <p:nvGrpSpPr>
            <p:cNvPr id="703" name="Groupe 702"/>
            <p:cNvGrpSpPr/>
            <p:nvPr/>
          </p:nvGrpSpPr>
          <p:grpSpPr>
            <a:xfrm>
              <a:off x="3275856" y="4725144"/>
              <a:ext cx="2376264" cy="432048"/>
              <a:chOff x="107504" y="1874441"/>
              <a:chExt cx="1296144" cy="432048"/>
            </a:xfrm>
          </p:grpSpPr>
          <p:sp>
            <p:nvSpPr>
              <p:cNvPr id="704" name="Rectangle 703"/>
              <p:cNvSpPr/>
              <p:nvPr/>
            </p:nvSpPr>
            <p:spPr>
              <a:xfrm>
                <a:off x="107504" y="1874441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05" name="ZoneTexte 704"/>
              <p:cNvSpPr txBox="1"/>
              <p:nvPr/>
            </p:nvSpPr>
            <p:spPr>
              <a:xfrm>
                <a:off x="107504" y="1946449"/>
                <a:ext cx="129614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s4ehaw:DeviceCharacteristic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707" name="ZoneTexte 706"/>
            <p:cNvSpPr txBox="1"/>
            <p:nvPr/>
          </p:nvSpPr>
          <p:spPr>
            <a:xfrm>
              <a:off x="3275856" y="5157192"/>
              <a:ext cx="2376264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s4ehaw:deviceCharacteristicName</a:t>
              </a:r>
            </a:p>
            <a:p>
              <a:r>
                <a:rPr lang="en-US" sz="1200" b="1" dirty="0" smtClean="0"/>
                <a:t>s4ehaw:dimension</a:t>
              </a:r>
            </a:p>
            <a:p>
              <a:r>
                <a:rPr lang="en-US" sz="1200" b="1" dirty="0" smtClean="0"/>
                <a:t>s4ehaw:velocity</a:t>
              </a:r>
            </a:p>
          </p:txBody>
        </p:sp>
        <p:grpSp>
          <p:nvGrpSpPr>
            <p:cNvPr id="852" name="Groupe 851"/>
            <p:cNvGrpSpPr/>
            <p:nvPr/>
          </p:nvGrpSpPr>
          <p:grpSpPr>
            <a:xfrm>
              <a:off x="8136904" y="3607856"/>
              <a:ext cx="2411760" cy="432048"/>
              <a:chOff x="389274" y="2398821"/>
              <a:chExt cx="1887464" cy="432048"/>
            </a:xfrm>
          </p:grpSpPr>
          <p:sp>
            <p:nvSpPr>
              <p:cNvPr id="853" name="Rectangle 852"/>
              <p:cNvSpPr/>
              <p:nvPr/>
            </p:nvSpPr>
            <p:spPr>
              <a:xfrm>
                <a:off x="389274" y="2398821"/>
                <a:ext cx="188746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54" name="ZoneTexte 853"/>
              <p:cNvSpPr txBox="1"/>
              <p:nvPr/>
            </p:nvSpPr>
            <p:spPr>
              <a:xfrm>
                <a:off x="501982" y="2470829"/>
                <a:ext cx="1774755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s4ehaw:ComputingPower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55" name="ZoneTexte 854"/>
            <p:cNvSpPr txBox="1"/>
            <p:nvPr/>
          </p:nvSpPr>
          <p:spPr>
            <a:xfrm>
              <a:off x="8136904" y="4039904"/>
              <a:ext cx="2411760" cy="830997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s4ehaw:dutyCycle</a:t>
              </a:r>
            </a:p>
            <a:p>
              <a:r>
                <a:rPr lang="en-US" sz="1200" b="1" dirty="0" smtClean="0"/>
                <a:t>s4ehaw:frequency</a:t>
              </a:r>
            </a:p>
            <a:p>
              <a:r>
                <a:rPr lang="en-US" sz="1200" b="1" dirty="0" err="1" smtClean="0"/>
                <a:t>saref:hasManufacturer</a:t>
              </a:r>
              <a:endParaRPr lang="en-US" sz="1200" b="1" dirty="0" smtClean="0"/>
            </a:p>
            <a:p>
              <a:r>
                <a:rPr lang="en-US" sz="1200" b="1" dirty="0" smtClean="0"/>
                <a:t>s4ehaw:maximumRam</a:t>
              </a:r>
            </a:p>
          </p:txBody>
        </p:sp>
        <p:grpSp>
          <p:nvGrpSpPr>
            <p:cNvPr id="858" name="Groupe 857"/>
            <p:cNvGrpSpPr/>
            <p:nvPr/>
          </p:nvGrpSpPr>
          <p:grpSpPr>
            <a:xfrm>
              <a:off x="8136904" y="6063679"/>
              <a:ext cx="2411760" cy="432048"/>
              <a:chOff x="389274" y="2636912"/>
              <a:chExt cx="1887464" cy="432048"/>
            </a:xfrm>
          </p:grpSpPr>
          <p:sp>
            <p:nvSpPr>
              <p:cNvPr id="859" name="Rectangle 858"/>
              <p:cNvSpPr/>
              <p:nvPr/>
            </p:nvSpPr>
            <p:spPr>
              <a:xfrm>
                <a:off x="389274" y="2636912"/>
                <a:ext cx="188746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60" name="ZoneTexte 859"/>
              <p:cNvSpPr txBox="1"/>
              <p:nvPr/>
            </p:nvSpPr>
            <p:spPr>
              <a:xfrm>
                <a:off x="614690" y="2738537"/>
                <a:ext cx="1465206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s4ehaw:PowerSource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61" name="ZoneTexte 860"/>
            <p:cNvSpPr txBox="1"/>
            <p:nvPr/>
          </p:nvSpPr>
          <p:spPr>
            <a:xfrm>
              <a:off x="8136904" y="6495727"/>
              <a:ext cx="2411760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s4ehaw:rechargeable</a:t>
              </a:r>
            </a:p>
            <a:p>
              <a:r>
                <a:rPr lang="en-US" sz="1200" b="1" dirty="0" smtClean="0"/>
                <a:t>s4ehaw:powerSourceType</a:t>
              </a:r>
            </a:p>
          </p:txBody>
        </p:sp>
        <p:cxnSp>
          <p:nvCxnSpPr>
            <p:cNvPr id="864" name="Connecteur en angle 863"/>
            <p:cNvCxnSpPr>
              <a:stCxn id="859" idx="1"/>
              <a:endCxn id="705" idx="3"/>
            </p:cNvCxnSpPr>
            <p:nvPr/>
          </p:nvCxnSpPr>
          <p:spPr>
            <a:xfrm rot="10800000">
              <a:off x="5652120" y="4924111"/>
              <a:ext cx="2484784" cy="1355593"/>
            </a:xfrm>
            <a:prstGeom prst="bentConnector3">
              <a:avLst>
                <a:gd name="adj1" fmla="val 8425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45" name="Groupe 944"/>
            <p:cNvGrpSpPr/>
            <p:nvPr/>
          </p:nvGrpSpPr>
          <p:grpSpPr>
            <a:xfrm>
              <a:off x="3275856" y="6383068"/>
              <a:ext cx="2376264" cy="432048"/>
              <a:chOff x="-370022" y="1916832"/>
              <a:chExt cx="1432580" cy="432048"/>
            </a:xfrm>
          </p:grpSpPr>
          <p:sp>
            <p:nvSpPr>
              <p:cNvPr id="946" name="Rectangle 945"/>
              <p:cNvSpPr/>
              <p:nvPr/>
            </p:nvSpPr>
            <p:spPr>
              <a:xfrm>
                <a:off x="-370022" y="1916832"/>
                <a:ext cx="143258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47" name="ZoneTexte 946"/>
              <p:cNvSpPr txBox="1"/>
              <p:nvPr/>
            </p:nvSpPr>
            <p:spPr>
              <a:xfrm>
                <a:off x="-370022" y="1988840"/>
                <a:ext cx="1432580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s4ehaw:Interface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1136" name="Connecteur en angle 1135"/>
            <p:cNvCxnSpPr>
              <a:stCxn id="138" idx="0"/>
              <a:endCxn id="123" idx="2"/>
            </p:cNvCxnSpPr>
            <p:nvPr/>
          </p:nvCxnSpPr>
          <p:spPr>
            <a:xfrm rot="5400000" flipH="1" flipV="1">
              <a:off x="-432556" y="3212976"/>
              <a:ext cx="864096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6" name="Connecteur en angle 1195"/>
            <p:cNvCxnSpPr>
              <a:stCxn id="947" idx="1"/>
            </p:cNvCxnSpPr>
            <p:nvPr/>
          </p:nvCxnSpPr>
          <p:spPr>
            <a:xfrm rot="10800000">
              <a:off x="899594" y="1268760"/>
              <a:ext cx="2376263" cy="5313274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0" name="Groupe 79"/>
            <p:cNvGrpSpPr/>
            <p:nvPr/>
          </p:nvGrpSpPr>
          <p:grpSpPr>
            <a:xfrm>
              <a:off x="4067944" y="775737"/>
              <a:ext cx="1584176" cy="432048"/>
              <a:chOff x="-900608" y="1988840"/>
              <a:chExt cx="1584176" cy="432048"/>
            </a:xfrm>
          </p:grpSpPr>
          <p:sp>
            <p:nvSpPr>
              <p:cNvPr id="81" name="Rectangle 80"/>
              <p:cNvSpPr/>
              <p:nvPr/>
            </p:nvSpPr>
            <p:spPr>
              <a:xfrm>
                <a:off x="-900608" y="1988840"/>
                <a:ext cx="1584176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2" name="ZoneTexte 81"/>
              <p:cNvSpPr txBox="1"/>
              <p:nvPr/>
            </p:nvSpPr>
            <p:spPr>
              <a:xfrm>
                <a:off x="-828600" y="2083931"/>
                <a:ext cx="1512168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s4ehaw:Location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3" name="ZoneTexte 82"/>
            <p:cNvSpPr txBox="1"/>
            <p:nvPr/>
          </p:nvSpPr>
          <p:spPr>
            <a:xfrm>
              <a:off x="4067944" y="1207785"/>
              <a:ext cx="1584176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grpSp>
          <p:nvGrpSpPr>
            <p:cNvPr id="84" name="Groupe 83"/>
            <p:cNvGrpSpPr/>
            <p:nvPr/>
          </p:nvGrpSpPr>
          <p:grpSpPr>
            <a:xfrm>
              <a:off x="6516216" y="775737"/>
              <a:ext cx="1872208" cy="432048"/>
              <a:chOff x="-612576" y="1988840"/>
              <a:chExt cx="1872208" cy="432048"/>
            </a:xfrm>
          </p:grpSpPr>
          <p:sp>
            <p:nvSpPr>
              <p:cNvPr id="85" name="Rectangle 84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6" name="ZoneTexte 85"/>
              <p:cNvSpPr txBox="1"/>
              <p:nvPr/>
            </p:nvSpPr>
            <p:spPr>
              <a:xfrm>
                <a:off x="-612576" y="1994357"/>
                <a:ext cx="1800200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BodySurfaceLocation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7" name="ZoneTexte 86"/>
            <p:cNvSpPr txBox="1"/>
            <p:nvPr/>
          </p:nvSpPr>
          <p:spPr>
            <a:xfrm>
              <a:off x="6516216" y="120778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grpSp>
          <p:nvGrpSpPr>
            <p:cNvPr id="88" name="Groupe 87"/>
            <p:cNvGrpSpPr/>
            <p:nvPr/>
          </p:nvGrpSpPr>
          <p:grpSpPr>
            <a:xfrm>
              <a:off x="6516216" y="2215897"/>
              <a:ext cx="1872208" cy="476473"/>
              <a:chOff x="-612576" y="1988840"/>
              <a:chExt cx="1872208" cy="476473"/>
            </a:xfrm>
          </p:grpSpPr>
          <p:sp>
            <p:nvSpPr>
              <p:cNvPr id="89" name="Rectangle 88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0" name="ZoneTexte 89"/>
              <p:cNvSpPr txBox="1"/>
              <p:nvPr/>
            </p:nvSpPr>
            <p:spPr>
              <a:xfrm>
                <a:off x="-612576" y="2049815"/>
                <a:ext cx="1872208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ImplantLocation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91" name="ZoneTexte 90"/>
            <p:cNvSpPr txBox="1"/>
            <p:nvPr/>
          </p:nvSpPr>
          <p:spPr>
            <a:xfrm>
              <a:off x="6516216" y="264794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92" name="Connecteur en angle 281"/>
            <p:cNvCxnSpPr>
              <a:stCxn id="82" idx="3"/>
              <a:endCxn id="109" idx="1"/>
            </p:cNvCxnSpPr>
            <p:nvPr/>
          </p:nvCxnSpPr>
          <p:spPr>
            <a:xfrm flipV="1">
              <a:off x="5652120" y="-395699"/>
              <a:ext cx="864096" cy="139348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Connecteur en angle 281"/>
            <p:cNvCxnSpPr>
              <a:stCxn id="82" idx="3"/>
              <a:endCxn id="90" idx="1"/>
            </p:cNvCxnSpPr>
            <p:nvPr/>
          </p:nvCxnSpPr>
          <p:spPr>
            <a:xfrm>
              <a:off x="5652120" y="997786"/>
              <a:ext cx="864096" cy="148683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Connecteur en angle 281"/>
            <p:cNvCxnSpPr>
              <a:stCxn id="82" idx="3"/>
              <a:endCxn id="86" idx="1"/>
            </p:cNvCxnSpPr>
            <p:nvPr/>
          </p:nvCxnSpPr>
          <p:spPr>
            <a:xfrm flipV="1">
              <a:off x="5652120" y="989003"/>
              <a:ext cx="864096" cy="878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8" name="Triangle isocèle 97"/>
            <p:cNvSpPr/>
            <p:nvPr/>
          </p:nvSpPr>
          <p:spPr>
            <a:xfrm rot="16200000">
              <a:off x="5652120" y="908720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7" name="Groupe 106"/>
            <p:cNvGrpSpPr/>
            <p:nvPr/>
          </p:nvGrpSpPr>
          <p:grpSpPr>
            <a:xfrm>
              <a:off x="6516216" y="-603448"/>
              <a:ext cx="1872208" cy="432048"/>
              <a:chOff x="-612576" y="1988840"/>
              <a:chExt cx="1872208" cy="432048"/>
            </a:xfrm>
          </p:grpSpPr>
          <p:sp>
            <p:nvSpPr>
              <p:cNvPr id="108" name="Rectangle 107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9" name="ZoneTexte 108"/>
              <p:cNvSpPr txBox="1"/>
              <p:nvPr/>
            </p:nvSpPr>
            <p:spPr>
              <a:xfrm>
                <a:off x="-612576" y="1988840"/>
                <a:ext cx="1872208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PhysicalLocation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13" name="ZoneTexte 112"/>
            <p:cNvSpPr txBox="1"/>
            <p:nvPr/>
          </p:nvSpPr>
          <p:spPr>
            <a:xfrm>
              <a:off x="6516216" y="-201017"/>
              <a:ext cx="1872208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s4ehaw:postalAddress</a:t>
              </a:r>
            </a:p>
            <a:p>
              <a:r>
                <a:rPr lang="en-US" sz="1200" b="1" dirty="0" smtClean="0"/>
                <a:t>s4ehaw:geolocation</a:t>
              </a:r>
            </a:p>
          </p:txBody>
        </p:sp>
        <p:grpSp>
          <p:nvGrpSpPr>
            <p:cNvPr id="122" name="Groupe 121"/>
            <p:cNvGrpSpPr/>
            <p:nvPr/>
          </p:nvGrpSpPr>
          <p:grpSpPr>
            <a:xfrm>
              <a:off x="-612576" y="2276872"/>
              <a:ext cx="1152128" cy="504056"/>
              <a:chOff x="107504" y="742638"/>
              <a:chExt cx="1152128" cy="504056"/>
            </a:xfrm>
          </p:grpSpPr>
          <p:sp>
            <p:nvSpPr>
              <p:cNvPr id="123" name="Rectangle 122"/>
              <p:cNvSpPr/>
              <p:nvPr/>
            </p:nvSpPr>
            <p:spPr>
              <a:xfrm>
                <a:off x="179512" y="742638"/>
                <a:ext cx="1080120" cy="504056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4" name="ZoneTexte 123"/>
              <p:cNvSpPr txBox="1"/>
              <p:nvPr/>
            </p:nvSpPr>
            <p:spPr>
              <a:xfrm>
                <a:off x="107504" y="848762"/>
                <a:ext cx="1152128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 </a:t>
                </a:r>
                <a:r>
                  <a:rPr lang="en-GB" sz="1050" dirty="0" err="1" smtClean="0">
                    <a:latin typeface="Arial Black" pitchFamily="34" charset="0"/>
                  </a:rPr>
                  <a:t>saref:Device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sp>
          <p:nvSpPr>
            <p:cNvPr id="302" name="Rectangle 301"/>
            <p:cNvSpPr/>
            <p:nvPr/>
          </p:nvSpPr>
          <p:spPr>
            <a:xfrm>
              <a:off x="-468560" y="3068960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137" name="Groupe 136"/>
            <p:cNvGrpSpPr/>
            <p:nvPr/>
          </p:nvGrpSpPr>
          <p:grpSpPr>
            <a:xfrm>
              <a:off x="-612576" y="3645024"/>
              <a:ext cx="1224136" cy="432048"/>
              <a:chOff x="35496" y="742638"/>
              <a:chExt cx="1368152" cy="432048"/>
            </a:xfrm>
          </p:grpSpPr>
          <p:sp>
            <p:nvSpPr>
              <p:cNvPr id="138" name="Rectangle 137"/>
              <p:cNvSpPr/>
              <p:nvPr/>
            </p:nvSpPr>
            <p:spPr>
              <a:xfrm>
                <a:off x="35496" y="742638"/>
                <a:ext cx="1368152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39" name="ZoneTexte 138"/>
              <p:cNvSpPr txBox="1"/>
              <p:nvPr/>
            </p:nvSpPr>
            <p:spPr>
              <a:xfrm>
                <a:off x="39286" y="848762"/>
                <a:ext cx="1288564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saref:Service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grpSp>
          <p:nvGrpSpPr>
            <p:cNvPr id="142" name="Groupe 141"/>
            <p:cNvGrpSpPr/>
            <p:nvPr/>
          </p:nvGrpSpPr>
          <p:grpSpPr>
            <a:xfrm>
              <a:off x="-3132856" y="836712"/>
              <a:ext cx="1440160" cy="432048"/>
              <a:chOff x="107504" y="1916832"/>
              <a:chExt cx="1296144" cy="432048"/>
            </a:xfrm>
          </p:grpSpPr>
          <p:sp>
            <p:nvSpPr>
              <p:cNvPr id="143" name="Rectangle 142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4" name="ZoneTexte 143"/>
              <p:cNvSpPr txBox="1"/>
              <p:nvPr/>
            </p:nvSpPr>
            <p:spPr>
              <a:xfrm>
                <a:off x="107504" y="1916832"/>
                <a:ext cx="129614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HealthWearable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145" name="Groupe 144"/>
            <p:cNvGrpSpPr/>
            <p:nvPr/>
          </p:nvGrpSpPr>
          <p:grpSpPr>
            <a:xfrm>
              <a:off x="-3132856" y="61174"/>
              <a:ext cx="1440160" cy="470956"/>
              <a:chOff x="107504" y="1916832"/>
              <a:chExt cx="1296144" cy="470956"/>
            </a:xfrm>
          </p:grpSpPr>
          <p:sp>
            <p:nvSpPr>
              <p:cNvPr id="146" name="Rectangle 145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7" name="ZoneTexte 146"/>
              <p:cNvSpPr txBox="1"/>
              <p:nvPr/>
            </p:nvSpPr>
            <p:spPr>
              <a:xfrm>
                <a:off x="107504" y="1972290"/>
                <a:ext cx="129614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HealthActuator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148" name="Groupe 147"/>
            <p:cNvGrpSpPr/>
            <p:nvPr/>
          </p:nvGrpSpPr>
          <p:grpSpPr>
            <a:xfrm>
              <a:off x="-3132856" y="-531440"/>
              <a:ext cx="1440160" cy="432048"/>
              <a:chOff x="107504" y="1916832"/>
              <a:chExt cx="1296144" cy="432048"/>
            </a:xfrm>
          </p:grpSpPr>
          <p:sp>
            <p:nvSpPr>
              <p:cNvPr id="149" name="Rectangle 148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107504" y="1916832"/>
                <a:ext cx="129614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HealthSensor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111" name="Groupe 110"/>
            <p:cNvGrpSpPr/>
            <p:nvPr/>
          </p:nvGrpSpPr>
          <p:grpSpPr>
            <a:xfrm>
              <a:off x="-3204864" y="2276872"/>
              <a:ext cx="1296144" cy="504056"/>
              <a:chOff x="-36512" y="742638"/>
              <a:chExt cx="1296144" cy="504056"/>
            </a:xfrm>
          </p:grpSpPr>
          <p:sp>
            <p:nvSpPr>
              <p:cNvPr id="112" name="Rectangle 111"/>
              <p:cNvSpPr/>
              <p:nvPr/>
            </p:nvSpPr>
            <p:spPr>
              <a:xfrm>
                <a:off x="35496" y="742638"/>
                <a:ext cx="1224136" cy="504056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14" name="ZoneTexte 113"/>
              <p:cNvSpPr txBox="1"/>
              <p:nvPr/>
            </p:nvSpPr>
            <p:spPr>
              <a:xfrm>
                <a:off x="-36512" y="848762"/>
                <a:ext cx="1296144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saref:Function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cxnSp>
          <p:nvCxnSpPr>
            <p:cNvPr id="118" name="Connecteur droit 117"/>
            <p:cNvCxnSpPr>
              <a:stCxn id="123" idx="1"/>
              <a:endCxn id="112" idx="3"/>
            </p:cNvCxnSpPr>
            <p:nvPr/>
          </p:nvCxnSpPr>
          <p:spPr>
            <a:xfrm flipH="1">
              <a:off x="-1908720" y="2528900"/>
              <a:ext cx="1368152" cy="0"/>
            </a:xfrm>
            <a:prstGeom prst="line">
              <a:avLst/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3" name="Triangle isocèle 292"/>
            <p:cNvSpPr/>
            <p:nvPr/>
          </p:nvSpPr>
          <p:spPr>
            <a:xfrm rot="10800000">
              <a:off x="-108519" y="2096852"/>
              <a:ext cx="144016" cy="180020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dirty="0" smtClean="0"/>
                <a:t>                                                   </a:t>
              </a:r>
              <a:endParaRPr lang="fr-FR" dirty="0"/>
            </a:p>
          </p:txBody>
        </p:sp>
        <p:grpSp>
          <p:nvGrpSpPr>
            <p:cNvPr id="125" name="Groupe 124"/>
            <p:cNvGrpSpPr/>
            <p:nvPr/>
          </p:nvGrpSpPr>
          <p:grpSpPr>
            <a:xfrm>
              <a:off x="3419872" y="1916832"/>
              <a:ext cx="1800200" cy="432048"/>
              <a:chOff x="107504" y="1916832"/>
              <a:chExt cx="1350150" cy="432048"/>
            </a:xfrm>
          </p:grpSpPr>
          <p:sp>
            <p:nvSpPr>
              <p:cNvPr id="126" name="Rectangle 125"/>
              <p:cNvSpPr/>
              <p:nvPr/>
            </p:nvSpPr>
            <p:spPr>
              <a:xfrm>
                <a:off x="107504" y="1916832"/>
                <a:ext cx="135015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7" name="ZoneTexte 126"/>
              <p:cNvSpPr txBox="1"/>
              <p:nvPr/>
            </p:nvSpPr>
            <p:spPr>
              <a:xfrm>
                <a:off x="159350" y="1916832"/>
                <a:ext cx="129830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OperatingConstraint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29" name="ZoneTexte 128"/>
            <p:cNvSpPr txBox="1"/>
            <p:nvPr/>
          </p:nvSpPr>
          <p:spPr>
            <a:xfrm>
              <a:off x="3419872" y="2348880"/>
              <a:ext cx="180020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130" name="Connecteur en angle 243"/>
            <p:cNvCxnSpPr>
              <a:stCxn id="126" idx="1"/>
            </p:cNvCxnSpPr>
            <p:nvPr/>
          </p:nvCxnSpPr>
          <p:spPr>
            <a:xfrm rot="10800000">
              <a:off x="899592" y="2132856"/>
              <a:ext cx="2520280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3" name="Rectangle 132"/>
            <p:cNvSpPr/>
            <p:nvPr/>
          </p:nvSpPr>
          <p:spPr>
            <a:xfrm>
              <a:off x="1043608" y="1878940"/>
              <a:ext cx="230425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s4ehaw:hasOperatingConstraint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64" name="Forme libre 163"/>
            <p:cNvSpPr/>
            <p:nvPr/>
          </p:nvSpPr>
          <p:spPr>
            <a:xfrm>
              <a:off x="742384" y="-525101"/>
              <a:ext cx="1309336" cy="344032"/>
            </a:xfrm>
            <a:custGeom>
              <a:avLst/>
              <a:gdLst>
                <a:gd name="connsiteX0" fmla="*/ 9054 w 1240325"/>
                <a:gd name="connsiteY0" fmla="*/ 316871 h 344032"/>
                <a:gd name="connsiteX1" fmla="*/ 0 w 1240325"/>
                <a:gd name="connsiteY1" fmla="*/ 0 h 344032"/>
                <a:gd name="connsiteX2" fmla="*/ 1240325 w 1240325"/>
                <a:gd name="connsiteY2" fmla="*/ 0 h 344032"/>
                <a:gd name="connsiteX3" fmla="*/ 1240325 w 1240325"/>
                <a:gd name="connsiteY3" fmla="*/ 344032 h 3440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40325" h="344032">
                  <a:moveTo>
                    <a:pt x="9054" y="316871"/>
                  </a:moveTo>
                  <a:lnTo>
                    <a:pt x="0" y="0"/>
                  </a:lnTo>
                  <a:lnTo>
                    <a:pt x="1240325" y="0"/>
                  </a:lnTo>
                  <a:lnTo>
                    <a:pt x="1240325" y="344032"/>
                  </a:lnTo>
                </a:path>
              </a:pathLst>
            </a:cu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65" name="Rectangle 164"/>
            <p:cNvSpPr/>
            <p:nvPr/>
          </p:nvSpPr>
          <p:spPr>
            <a:xfrm>
              <a:off x="755576" y="-769386"/>
              <a:ext cx="129614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>
                <a:spcAft>
                  <a:spcPts val="300"/>
                </a:spcAft>
              </a:pPr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saref:consistsOf</a:t>
              </a:r>
              <a:endParaRPr lang="en-GB" sz="1050" b="1" dirty="0" smtClean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103" name="Groupe 102"/>
            <p:cNvGrpSpPr/>
            <p:nvPr/>
          </p:nvGrpSpPr>
          <p:grpSpPr>
            <a:xfrm>
              <a:off x="8136904" y="7245424"/>
              <a:ext cx="2160240" cy="432048"/>
              <a:chOff x="107504" y="1916832"/>
              <a:chExt cx="1350150" cy="432048"/>
            </a:xfrm>
          </p:grpSpPr>
          <p:sp>
            <p:nvSpPr>
              <p:cNvPr id="104" name="Rectangle 103"/>
              <p:cNvSpPr/>
              <p:nvPr/>
            </p:nvSpPr>
            <p:spPr>
              <a:xfrm>
                <a:off x="107504" y="1916832"/>
                <a:ext cx="135015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5" name="ZoneTexte 104"/>
              <p:cNvSpPr txBox="1"/>
              <p:nvPr/>
            </p:nvSpPr>
            <p:spPr>
              <a:xfrm>
                <a:off x="159350" y="1916832"/>
                <a:ext cx="129830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CommunicationProtocol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06" name="ZoneTexte 105"/>
            <p:cNvSpPr txBox="1"/>
            <p:nvPr/>
          </p:nvSpPr>
          <p:spPr>
            <a:xfrm>
              <a:off x="8136904" y="7677472"/>
              <a:ext cx="216024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7" name="Groupe 166"/>
          <p:cNvGrpSpPr/>
          <p:nvPr/>
        </p:nvGrpSpPr>
        <p:grpSpPr>
          <a:xfrm>
            <a:off x="-684584" y="-1137121"/>
            <a:ext cx="13105456" cy="7950497"/>
            <a:chOff x="-684584" y="-1209129"/>
            <a:chExt cx="13105456" cy="7950497"/>
          </a:xfrm>
        </p:grpSpPr>
        <p:cxnSp>
          <p:nvCxnSpPr>
            <p:cNvPr id="106" name="Connecteur droit avec flèche 105"/>
            <p:cNvCxnSpPr/>
            <p:nvPr/>
          </p:nvCxnSpPr>
          <p:spPr>
            <a:xfrm>
              <a:off x="2771800" y="2031231"/>
              <a:ext cx="0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Connecteur droit avec flèche 244"/>
            <p:cNvCxnSpPr>
              <a:stCxn id="536" idx="0"/>
              <a:endCxn id="345" idx="2"/>
            </p:cNvCxnSpPr>
            <p:nvPr/>
          </p:nvCxnSpPr>
          <p:spPr>
            <a:xfrm flipH="1" flipV="1">
              <a:off x="5796136" y="-777081"/>
              <a:ext cx="36004" cy="803121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4932040" y="-459432"/>
              <a:ext cx="180020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s4ehaw:hasParticipant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34" name="Groupe 333"/>
            <p:cNvGrpSpPr/>
            <p:nvPr/>
          </p:nvGrpSpPr>
          <p:grpSpPr>
            <a:xfrm>
              <a:off x="4932040" y="-1209129"/>
              <a:ext cx="1728192" cy="432048"/>
              <a:chOff x="3059833" y="-171400"/>
              <a:chExt cx="2073831" cy="432048"/>
            </a:xfrm>
          </p:grpSpPr>
          <p:sp>
            <p:nvSpPr>
              <p:cNvPr id="345" name="Rectangle 344"/>
              <p:cNvSpPr/>
              <p:nvPr/>
            </p:nvSpPr>
            <p:spPr>
              <a:xfrm>
                <a:off x="3059833" y="-171400"/>
                <a:ext cx="2073831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49" name="ZoneTexte 348"/>
              <p:cNvSpPr txBox="1"/>
              <p:nvPr/>
            </p:nvSpPr>
            <p:spPr>
              <a:xfrm>
                <a:off x="3059833" y="-99392"/>
                <a:ext cx="2073831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s4ehaw:HealthActor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60" name="Rectangle 159"/>
            <p:cNvSpPr/>
            <p:nvPr/>
          </p:nvSpPr>
          <p:spPr>
            <a:xfrm>
              <a:off x="323528" y="2708920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70" name="Rectangle 169"/>
            <p:cNvSpPr/>
            <p:nvPr/>
          </p:nvSpPr>
          <p:spPr>
            <a:xfrm>
              <a:off x="3707904" y="2708920"/>
              <a:ext cx="129614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s4ehaw:hasData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6" name="Connecteur droit avec flèche 295"/>
            <p:cNvCxnSpPr>
              <a:stCxn id="613" idx="2"/>
              <a:endCxn id="564" idx="0"/>
            </p:cNvCxnSpPr>
            <p:nvPr/>
          </p:nvCxnSpPr>
          <p:spPr>
            <a:xfrm flipH="1">
              <a:off x="5904147" y="3840723"/>
              <a:ext cx="2" cy="8548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4" name="Rectangle 283"/>
            <p:cNvSpPr/>
            <p:nvPr/>
          </p:nvSpPr>
          <p:spPr>
            <a:xfrm>
              <a:off x="5004048" y="4111188"/>
              <a:ext cx="172819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3" name="Rectangle 352"/>
            <p:cNvSpPr/>
            <p:nvPr/>
          </p:nvSpPr>
          <p:spPr>
            <a:xfrm>
              <a:off x="7596336" y="3255367"/>
              <a:ext cx="25922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s4ehaw:hasTimeSeriesMeasurement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101" idx="2"/>
              <a:endCxn id="361" idx="0"/>
            </p:cNvCxnSpPr>
            <p:nvPr/>
          </p:nvCxnSpPr>
          <p:spPr>
            <a:xfrm>
              <a:off x="2807804" y="3183359"/>
              <a:ext cx="0" cy="111801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2051720" y="3501008"/>
              <a:ext cx="158417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saref:hasCommand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98" name="Rectangle 297"/>
            <p:cNvSpPr/>
            <p:nvPr/>
          </p:nvSpPr>
          <p:spPr>
            <a:xfrm>
              <a:off x="8172400" y="2132856"/>
              <a:ext cx="194421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3" name="Connecteur en angle 302"/>
            <p:cNvCxnSpPr>
              <a:stCxn id="381" idx="1"/>
              <a:endCxn id="611" idx="3"/>
            </p:cNvCxnSpPr>
            <p:nvPr/>
          </p:nvCxnSpPr>
          <p:spPr>
            <a:xfrm rot="10800000" flipV="1">
              <a:off x="6732241" y="2366445"/>
              <a:ext cx="3888433" cy="591597"/>
            </a:xfrm>
            <a:prstGeom prst="bentConnector3">
              <a:avLst>
                <a:gd name="adj1" fmla="val 8259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4" name="Groupe 323"/>
            <p:cNvGrpSpPr/>
            <p:nvPr/>
          </p:nvGrpSpPr>
          <p:grpSpPr>
            <a:xfrm>
              <a:off x="-612576" y="15007"/>
              <a:ext cx="1296144" cy="487506"/>
              <a:chOff x="3491880" y="-171400"/>
              <a:chExt cx="1296144" cy="487506"/>
            </a:xfrm>
          </p:grpSpPr>
          <p:sp>
            <p:nvSpPr>
              <p:cNvPr id="318" name="Rectangle 317"/>
              <p:cNvSpPr/>
              <p:nvPr/>
            </p:nvSpPr>
            <p:spPr>
              <a:xfrm>
                <a:off x="3491880" y="-171400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9" name="ZoneTexte 318"/>
              <p:cNvSpPr txBox="1"/>
              <p:nvPr/>
            </p:nvSpPr>
            <p:spPr>
              <a:xfrm>
                <a:off x="3491880" y="-99392"/>
                <a:ext cx="129614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HealthDevice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368" name="Groupe 367"/>
            <p:cNvGrpSpPr/>
            <p:nvPr/>
          </p:nvGrpSpPr>
          <p:grpSpPr>
            <a:xfrm>
              <a:off x="1979712" y="4301371"/>
              <a:ext cx="1656184" cy="432048"/>
              <a:chOff x="-2988840" y="2401434"/>
              <a:chExt cx="1296144" cy="432048"/>
            </a:xfrm>
          </p:grpSpPr>
          <p:sp>
            <p:nvSpPr>
              <p:cNvPr id="361" name="Rectangle 360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4" name="ZoneTexte 363"/>
              <p:cNvSpPr txBox="1"/>
              <p:nvPr/>
            </p:nvSpPr>
            <p:spPr>
              <a:xfrm>
                <a:off x="-2988840" y="2473442"/>
                <a:ext cx="1296144" cy="253916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saref:Command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grpSp>
          <p:nvGrpSpPr>
            <p:cNvPr id="379" name="Groupe 378"/>
            <p:cNvGrpSpPr/>
            <p:nvPr/>
          </p:nvGrpSpPr>
          <p:grpSpPr>
            <a:xfrm>
              <a:off x="10620672" y="2158697"/>
              <a:ext cx="1440160" cy="448598"/>
              <a:chOff x="-3449691" y="2384884"/>
              <a:chExt cx="1296144" cy="448598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-3449691" y="2401434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-3449690" y="2384884"/>
                <a:ext cx="1296143" cy="415498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err="1" smtClean="0"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latin typeface="Arial Black" pitchFamily="34" charset="0"/>
                  </a:rPr>
                  <a:t>Measurement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536" name="Rectangle 535"/>
            <p:cNvSpPr/>
            <p:nvPr/>
          </p:nvSpPr>
          <p:spPr>
            <a:xfrm>
              <a:off x="4572000" y="26040"/>
              <a:ext cx="2520280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37" name="ZoneTexte 536"/>
            <p:cNvSpPr txBox="1"/>
            <p:nvPr/>
          </p:nvSpPr>
          <p:spPr>
            <a:xfrm>
              <a:off x="4572000" y="61174"/>
              <a:ext cx="2520280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MeasurementCollectionSession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538" name="ZoneTexte 537"/>
            <p:cNvSpPr txBox="1"/>
            <p:nvPr/>
          </p:nvSpPr>
          <p:spPr>
            <a:xfrm>
              <a:off x="4572000" y="458088"/>
              <a:ext cx="252028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564" name="ZoneTexte 563"/>
            <p:cNvSpPr txBox="1"/>
            <p:nvPr/>
          </p:nvSpPr>
          <p:spPr>
            <a:xfrm>
              <a:off x="4932039" y="4695527"/>
              <a:ext cx="1944216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latin typeface="Arial Black" pitchFamily="34" charset="0"/>
                </a:rPr>
                <a:t>&lt;&lt;Enumeration&gt;&gt;</a:t>
              </a:r>
            </a:p>
            <a:p>
              <a:pPr algn="ctr"/>
              <a:r>
                <a:rPr lang="en-GB" sz="1050" dirty="0" smtClean="0">
                  <a:latin typeface="Arial Black" pitchFamily="34" charset="0"/>
                </a:rPr>
                <a:t>s4ehaw:DataConstraint</a:t>
              </a:r>
              <a:endParaRPr lang="en-GB" sz="1050" dirty="0">
                <a:latin typeface="Arial Black" pitchFamily="34" charset="0"/>
              </a:endParaRPr>
            </a:p>
          </p:txBody>
        </p:sp>
        <p:cxnSp>
          <p:nvCxnSpPr>
            <p:cNvPr id="568" name="Connecteur en angle 134"/>
            <p:cNvCxnSpPr>
              <a:stCxn id="575" idx="0"/>
              <a:endCxn id="606" idx="3"/>
            </p:cNvCxnSpPr>
            <p:nvPr/>
          </p:nvCxnSpPr>
          <p:spPr>
            <a:xfrm rot="5400000" flipH="1" flipV="1">
              <a:off x="4984424" y="4921544"/>
              <a:ext cx="533673" cy="123376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4" name="Rectangle 573"/>
            <p:cNvSpPr/>
            <p:nvPr/>
          </p:nvSpPr>
          <p:spPr>
            <a:xfrm>
              <a:off x="3806283" y="5807005"/>
              <a:ext cx="1773828" cy="4726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75" name="ZoneTexte 574"/>
            <p:cNvSpPr txBox="1"/>
            <p:nvPr/>
          </p:nvSpPr>
          <p:spPr>
            <a:xfrm>
              <a:off x="3878291" y="5805264"/>
              <a:ext cx="1512169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ValidityConstraint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576" name="ZoneTexte 575"/>
            <p:cNvSpPr txBox="1"/>
            <p:nvPr/>
          </p:nvSpPr>
          <p:spPr>
            <a:xfrm>
              <a:off x="3806283" y="6279703"/>
              <a:ext cx="1773828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s4ehaw:minimumValue</a:t>
              </a:r>
            </a:p>
            <a:p>
              <a:r>
                <a:rPr lang="fr-FR" sz="1200" b="1" dirty="0" smtClean="0"/>
                <a:t>S4ehaw:maximumValue</a:t>
              </a:r>
            </a:p>
          </p:txBody>
        </p:sp>
        <p:sp>
          <p:nvSpPr>
            <p:cNvPr id="599" name="Rectangle 598"/>
            <p:cNvSpPr/>
            <p:nvPr/>
          </p:nvSpPr>
          <p:spPr>
            <a:xfrm>
              <a:off x="6228183" y="5805264"/>
              <a:ext cx="1800200" cy="4726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00" name="ZoneTexte 599"/>
            <p:cNvSpPr txBox="1"/>
            <p:nvPr/>
          </p:nvSpPr>
          <p:spPr>
            <a:xfrm>
              <a:off x="6228185" y="5834881"/>
              <a:ext cx="1656184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LegalConstraint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601" name="ZoneTexte 600"/>
            <p:cNvSpPr txBox="1"/>
            <p:nvPr/>
          </p:nvSpPr>
          <p:spPr>
            <a:xfrm>
              <a:off x="6228183" y="6266929"/>
              <a:ext cx="1800201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602" name="Connecteur en angle 134"/>
            <p:cNvCxnSpPr>
              <a:stCxn id="599" idx="0"/>
              <a:endCxn id="606" idx="3"/>
            </p:cNvCxnSpPr>
            <p:nvPr/>
          </p:nvCxnSpPr>
          <p:spPr>
            <a:xfrm rot="16200000" flipV="1">
              <a:off x="6231378" y="4908358"/>
              <a:ext cx="533673" cy="1260139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06" name="Triangle isocèle 605"/>
            <p:cNvSpPr/>
            <p:nvPr/>
          </p:nvSpPr>
          <p:spPr>
            <a:xfrm rot="10800000" flipV="1">
              <a:off x="5796136" y="512757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1" name="Rectangle 610"/>
            <p:cNvSpPr/>
            <p:nvPr/>
          </p:nvSpPr>
          <p:spPr>
            <a:xfrm>
              <a:off x="5049682" y="2721694"/>
              <a:ext cx="1682558" cy="4726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2" name="ZoneTexte 611"/>
            <p:cNvSpPr txBox="1"/>
            <p:nvPr/>
          </p:nvSpPr>
          <p:spPr>
            <a:xfrm>
              <a:off x="5220072" y="2852936"/>
              <a:ext cx="125050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s4ehaw:Data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613" name="ZoneTexte 612"/>
            <p:cNvSpPr txBox="1"/>
            <p:nvPr/>
          </p:nvSpPr>
          <p:spPr>
            <a:xfrm>
              <a:off x="5076057" y="3194392"/>
              <a:ext cx="1656183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s4ehaw:dataSize</a:t>
              </a:r>
            </a:p>
            <a:p>
              <a:r>
                <a:rPr lang="en-US" sz="1200" b="1" dirty="0" smtClean="0"/>
                <a:t>s4ehaw:format</a:t>
              </a:r>
            </a:p>
            <a:p>
              <a:r>
                <a:rPr lang="en-US" sz="1200" b="1" dirty="0" smtClean="0"/>
                <a:t>s4ehaw:isDerivedData</a:t>
              </a:r>
              <a:endParaRPr lang="en-US" sz="1200" b="1" dirty="0"/>
            </a:p>
          </p:txBody>
        </p:sp>
        <p:cxnSp>
          <p:nvCxnSpPr>
            <p:cNvPr id="635" name="Connecteur en angle 634"/>
            <p:cNvCxnSpPr>
              <a:stCxn id="682" idx="1"/>
              <a:endCxn id="611" idx="3"/>
            </p:cNvCxnSpPr>
            <p:nvPr/>
          </p:nvCxnSpPr>
          <p:spPr>
            <a:xfrm rot="10800000">
              <a:off x="6732240" y="2958043"/>
              <a:ext cx="3528392" cy="549352"/>
            </a:xfrm>
            <a:prstGeom prst="bentConnector3">
              <a:avLst>
                <a:gd name="adj1" fmla="val 80791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3" name="Connecteur droit avec flèche 672"/>
            <p:cNvCxnSpPr>
              <a:stCxn id="101" idx="3"/>
              <a:endCxn id="611" idx="1"/>
            </p:cNvCxnSpPr>
            <p:nvPr/>
          </p:nvCxnSpPr>
          <p:spPr>
            <a:xfrm flipV="1">
              <a:off x="3635896" y="2958043"/>
              <a:ext cx="1413786" cy="929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2" name="Rectangle 681"/>
            <p:cNvSpPr/>
            <p:nvPr/>
          </p:nvSpPr>
          <p:spPr>
            <a:xfrm>
              <a:off x="10260632" y="3255367"/>
              <a:ext cx="2160240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83" name="ZoneTexte 682"/>
            <p:cNvSpPr txBox="1"/>
            <p:nvPr/>
          </p:nvSpPr>
          <p:spPr>
            <a:xfrm>
              <a:off x="10188624" y="3327375"/>
              <a:ext cx="223224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TimeSeriesMeasurement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70" name="Rectangle 69"/>
            <p:cNvSpPr/>
            <p:nvPr/>
          </p:nvSpPr>
          <p:spPr>
            <a:xfrm>
              <a:off x="-612576" y="3914472"/>
              <a:ext cx="1872208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1" name="ZoneTexte 70"/>
            <p:cNvSpPr txBox="1"/>
            <p:nvPr/>
          </p:nvSpPr>
          <p:spPr>
            <a:xfrm>
              <a:off x="-612576" y="3919989"/>
              <a:ext cx="1800200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AlarmCommand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72" name="ZoneTexte 71"/>
            <p:cNvSpPr txBox="1"/>
            <p:nvPr/>
          </p:nvSpPr>
          <p:spPr>
            <a:xfrm>
              <a:off x="-612576" y="4346520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73" name="Rectangle 72"/>
            <p:cNvSpPr/>
            <p:nvPr/>
          </p:nvSpPr>
          <p:spPr>
            <a:xfrm>
              <a:off x="-612576" y="5847654"/>
              <a:ext cx="1872208" cy="461665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4" name="ZoneTexte 73"/>
            <p:cNvSpPr txBox="1"/>
            <p:nvPr/>
          </p:nvSpPr>
          <p:spPr>
            <a:xfrm>
              <a:off x="-612576" y="5877272"/>
              <a:ext cx="1800200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ReminderCommand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75" name="ZoneTexte 74"/>
            <p:cNvSpPr txBox="1"/>
            <p:nvPr/>
          </p:nvSpPr>
          <p:spPr>
            <a:xfrm>
              <a:off x="-612576" y="624834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77" name="Connecteur en angle 150"/>
            <p:cNvCxnSpPr>
              <a:stCxn id="83" idx="3"/>
              <a:endCxn id="70" idx="3"/>
            </p:cNvCxnSpPr>
            <p:nvPr/>
          </p:nvCxnSpPr>
          <p:spPr>
            <a:xfrm rot="10800000">
              <a:off x="1259632" y="4130497"/>
              <a:ext cx="576064" cy="45890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Connecteur en angle 150"/>
            <p:cNvCxnSpPr>
              <a:stCxn id="83" idx="3"/>
              <a:endCxn id="111" idx="3"/>
            </p:cNvCxnSpPr>
            <p:nvPr/>
          </p:nvCxnSpPr>
          <p:spPr>
            <a:xfrm rot="10800000" flipV="1">
              <a:off x="1259632" y="4589403"/>
              <a:ext cx="576064" cy="449106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3" name="Triangle isocèle 82"/>
            <p:cNvSpPr/>
            <p:nvPr/>
          </p:nvSpPr>
          <p:spPr>
            <a:xfrm rot="5400000">
              <a:off x="1835696" y="451739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3" name="Rectangle 92"/>
            <p:cNvSpPr/>
            <p:nvPr/>
          </p:nvSpPr>
          <p:spPr>
            <a:xfrm>
              <a:off x="1547664" y="686886"/>
              <a:ext cx="2520280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55" name="ZoneTexte 554"/>
            <p:cNvSpPr txBox="1"/>
            <p:nvPr/>
          </p:nvSpPr>
          <p:spPr>
            <a:xfrm>
              <a:off x="1547664" y="764704"/>
              <a:ext cx="2448272" cy="25391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s4ehaw:MeasurementFunction</a:t>
              </a:r>
              <a:endParaRPr lang="en-GB" sz="1050" dirty="0">
                <a:latin typeface="Arial Black" pitchFamily="34" charset="0"/>
              </a:endParaRPr>
            </a:p>
          </p:txBody>
        </p:sp>
        <p:grpSp>
          <p:nvGrpSpPr>
            <p:cNvPr id="100" name="Groupe 99"/>
            <p:cNvGrpSpPr/>
            <p:nvPr/>
          </p:nvGrpSpPr>
          <p:grpSpPr>
            <a:xfrm>
              <a:off x="1979712" y="2751311"/>
              <a:ext cx="1656184" cy="432048"/>
              <a:chOff x="-2988840" y="2456892"/>
              <a:chExt cx="1296144" cy="432048"/>
            </a:xfrm>
          </p:grpSpPr>
          <p:sp>
            <p:nvSpPr>
              <p:cNvPr id="101" name="Rectangle 100"/>
              <p:cNvSpPr/>
              <p:nvPr/>
            </p:nvSpPr>
            <p:spPr>
              <a:xfrm>
                <a:off x="-2988840" y="2456892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2" name="ZoneTexte 101"/>
              <p:cNvSpPr txBox="1"/>
              <p:nvPr/>
            </p:nvSpPr>
            <p:spPr>
              <a:xfrm>
                <a:off x="-2876132" y="2528900"/>
                <a:ext cx="1014374" cy="253916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saref:Function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sp>
          <p:nvSpPr>
            <p:cNvPr id="107" name="Triangle isocèle 106"/>
            <p:cNvSpPr/>
            <p:nvPr/>
          </p:nvSpPr>
          <p:spPr>
            <a:xfrm flipV="1">
              <a:off x="2701790" y="2561577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4" name="ZoneTexte 93"/>
            <p:cNvSpPr txBox="1"/>
            <p:nvPr/>
          </p:nvSpPr>
          <p:spPr>
            <a:xfrm>
              <a:off x="1547664" y="1118934"/>
              <a:ext cx="2520280" cy="1200329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s4ehaw:faultTolerence</a:t>
              </a:r>
            </a:p>
            <a:p>
              <a:r>
                <a:rPr lang="en-US" sz="1200" b="1" dirty="0" smtClean="0"/>
                <a:t>s4ehaw:latency</a:t>
              </a:r>
            </a:p>
            <a:p>
              <a:r>
                <a:rPr lang="en-US" sz="1200" b="1" dirty="0" smtClean="0"/>
                <a:t>s4ehaw:precision</a:t>
              </a:r>
            </a:p>
            <a:p>
              <a:r>
                <a:rPr lang="en-US" sz="1200" b="1" dirty="0" smtClean="0"/>
                <a:t>s4ehaw:sampleTime</a:t>
              </a:r>
            </a:p>
            <a:p>
              <a:r>
                <a:rPr lang="en-US" sz="1200" b="1" dirty="0" smtClean="0"/>
                <a:t>s4ehaw:hasFrequencyMeasurement</a:t>
              </a:r>
            </a:p>
            <a:p>
              <a:r>
                <a:rPr lang="en-US" sz="1200" b="1" dirty="0" smtClean="0"/>
                <a:t>s4ehaw:uom</a:t>
              </a:r>
            </a:p>
          </p:txBody>
        </p:sp>
        <p:grpSp>
          <p:nvGrpSpPr>
            <p:cNvPr id="76" name="Groupe 75"/>
            <p:cNvGrpSpPr/>
            <p:nvPr/>
          </p:nvGrpSpPr>
          <p:grpSpPr>
            <a:xfrm>
              <a:off x="4499992" y="1239143"/>
              <a:ext cx="2664296" cy="504056"/>
              <a:chOff x="-3295871" y="2401434"/>
              <a:chExt cx="1797500" cy="504056"/>
            </a:xfrm>
          </p:grpSpPr>
          <p:sp>
            <p:nvSpPr>
              <p:cNvPr id="78" name="Rectangle 77"/>
              <p:cNvSpPr/>
              <p:nvPr/>
            </p:nvSpPr>
            <p:spPr>
              <a:xfrm>
                <a:off x="-3295871" y="2401434"/>
                <a:ext cx="1797500" cy="504056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9" name="ZoneTexte 78"/>
              <p:cNvSpPr txBox="1"/>
              <p:nvPr/>
            </p:nvSpPr>
            <p:spPr>
              <a:xfrm>
                <a:off x="-3295871" y="2537175"/>
                <a:ext cx="1748919" cy="253916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s4envi:FrequencyMeasurement</a:t>
                </a:r>
              </a:p>
            </p:txBody>
          </p:sp>
        </p:grpSp>
        <p:sp>
          <p:nvSpPr>
            <p:cNvPr id="82" name="Rectangle 81"/>
            <p:cNvSpPr/>
            <p:nvPr/>
          </p:nvSpPr>
          <p:spPr>
            <a:xfrm>
              <a:off x="-612576" y="1239143"/>
              <a:ext cx="1368152" cy="504056"/>
            </a:xfrm>
            <a:prstGeom prst="rect">
              <a:avLst/>
            </a:prstGeom>
            <a:solidFill>
              <a:srgbClr val="FCF3C0"/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4" name="ZoneTexte 83"/>
            <p:cNvSpPr txBox="1"/>
            <p:nvPr/>
          </p:nvSpPr>
          <p:spPr>
            <a:xfrm>
              <a:off x="-684584" y="1345267"/>
              <a:ext cx="144016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latin typeface="Arial Black" pitchFamily="34" charset="0"/>
                </a:rPr>
                <a:t>saref:Device</a:t>
              </a:r>
              <a:r>
                <a:rPr lang="en-GB" sz="1050" dirty="0" smtClean="0">
                  <a:solidFill>
                    <a:schemeClr val="bg1"/>
                  </a:solidFill>
                </a:rPr>
                <a:t>)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88" name="Connecteur droit 87"/>
            <p:cNvCxnSpPr>
              <a:stCxn id="318" idx="2"/>
              <a:endCxn id="89" idx="3"/>
            </p:cNvCxnSpPr>
            <p:nvPr/>
          </p:nvCxnSpPr>
          <p:spPr>
            <a:xfrm>
              <a:off x="35496" y="447055"/>
              <a:ext cx="0" cy="648072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Triangle isocèle 88"/>
            <p:cNvSpPr/>
            <p:nvPr/>
          </p:nvSpPr>
          <p:spPr>
            <a:xfrm flipV="1">
              <a:off x="-36512" y="1095127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9" name="Groupe 108"/>
            <p:cNvGrpSpPr/>
            <p:nvPr/>
          </p:nvGrpSpPr>
          <p:grpSpPr>
            <a:xfrm>
              <a:off x="-612576" y="4839543"/>
              <a:ext cx="1872208" cy="432048"/>
              <a:chOff x="-2988840" y="2401434"/>
              <a:chExt cx="1296144" cy="432048"/>
            </a:xfrm>
          </p:grpSpPr>
          <p:sp>
            <p:nvSpPr>
              <p:cNvPr id="110" name="Rectangle 109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11" name="ZoneTexte 110"/>
              <p:cNvSpPr txBox="1"/>
              <p:nvPr/>
            </p:nvSpPr>
            <p:spPr>
              <a:xfrm>
                <a:off x="-2988840" y="2473442"/>
                <a:ext cx="1296144" cy="253916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saref:NotifyCommand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sp>
          <p:nvSpPr>
            <p:cNvPr id="114" name="Triangle isocèle 113"/>
            <p:cNvSpPr/>
            <p:nvPr/>
          </p:nvSpPr>
          <p:spPr>
            <a:xfrm rot="10800000" flipV="1">
              <a:off x="251520" y="5305707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15" name="Connecteur droit 114"/>
            <p:cNvCxnSpPr>
              <a:stCxn id="114" idx="3"/>
              <a:endCxn id="73" idx="0"/>
            </p:cNvCxnSpPr>
            <p:nvPr/>
          </p:nvCxnSpPr>
          <p:spPr>
            <a:xfrm>
              <a:off x="323528" y="5449723"/>
              <a:ext cx="0" cy="397931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3" name="Triangle isocèle 112"/>
            <p:cNvSpPr/>
            <p:nvPr/>
          </p:nvSpPr>
          <p:spPr>
            <a:xfrm flipV="1">
              <a:off x="11268744" y="2031231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16" name="Connecteur en angle 115"/>
            <p:cNvCxnSpPr>
              <a:stCxn id="113" idx="3"/>
              <a:endCxn id="78" idx="3"/>
            </p:cNvCxnSpPr>
            <p:nvPr/>
          </p:nvCxnSpPr>
          <p:spPr>
            <a:xfrm rot="16200000" flipV="1">
              <a:off x="8982490" y="-327031"/>
              <a:ext cx="540060" cy="4176464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2" name="Triangle isocèle 121"/>
            <p:cNvSpPr/>
            <p:nvPr/>
          </p:nvSpPr>
          <p:spPr>
            <a:xfrm rot="10800000" flipV="1">
              <a:off x="11268744" y="260729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23" name="Connecteur droit avec flèche 122"/>
            <p:cNvCxnSpPr>
              <a:stCxn id="122" idx="3"/>
              <a:endCxn id="682" idx="0"/>
            </p:cNvCxnSpPr>
            <p:nvPr/>
          </p:nvCxnSpPr>
          <p:spPr>
            <a:xfrm>
              <a:off x="11340752" y="2751311"/>
              <a:ext cx="0" cy="504056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necteur en angle 95"/>
            <p:cNvCxnSpPr>
              <a:stCxn id="101" idx="1"/>
              <a:endCxn id="84" idx="2"/>
            </p:cNvCxnSpPr>
            <p:nvPr/>
          </p:nvCxnSpPr>
          <p:spPr>
            <a:xfrm rot="10800000">
              <a:off x="35496" y="1599183"/>
              <a:ext cx="1944216" cy="1368152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ZoneTexte 84"/>
            <p:cNvSpPr txBox="1"/>
            <p:nvPr/>
          </p:nvSpPr>
          <p:spPr>
            <a:xfrm>
              <a:off x="10260632" y="3759423"/>
              <a:ext cx="216024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s4ehaw:hasValues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8" name="Groupe 97"/>
          <p:cNvGrpSpPr/>
          <p:nvPr/>
        </p:nvGrpSpPr>
        <p:grpSpPr>
          <a:xfrm>
            <a:off x="-1980728" y="116632"/>
            <a:ext cx="13897544" cy="4032448"/>
            <a:chOff x="-1980728" y="116632"/>
            <a:chExt cx="13897544" cy="4032448"/>
          </a:xfrm>
        </p:grpSpPr>
        <p:sp>
          <p:nvSpPr>
            <p:cNvPr id="40" name="Rectangle 39"/>
            <p:cNvSpPr/>
            <p:nvPr/>
          </p:nvSpPr>
          <p:spPr>
            <a:xfrm>
              <a:off x="9324528" y="1268760"/>
              <a:ext cx="2520280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87" name="Connecteur en angle 286"/>
            <p:cNvCxnSpPr>
              <a:stCxn id="324" idx="1"/>
              <a:endCxn id="32" idx="3"/>
            </p:cNvCxnSpPr>
            <p:nvPr/>
          </p:nvCxnSpPr>
          <p:spPr>
            <a:xfrm rot="10800000" flipV="1">
              <a:off x="1907704" y="1467726"/>
              <a:ext cx="1152128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2" name="Rectangle 301"/>
            <p:cNvSpPr/>
            <p:nvPr/>
          </p:nvSpPr>
          <p:spPr>
            <a:xfrm>
              <a:off x="1979712" y="1196752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5" name="Rectangle 374"/>
            <p:cNvSpPr/>
            <p:nvPr/>
          </p:nvSpPr>
          <p:spPr>
            <a:xfrm>
              <a:off x="4860032" y="116632"/>
              <a:ext cx="129614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s4ehaw:presents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4860032" y="1230868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s4ehaw:supports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4716016" y="2455004"/>
              <a:ext cx="172819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s4ehaw:isDescribedBy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98" name="Groupe 297"/>
            <p:cNvGrpSpPr/>
            <p:nvPr/>
          </p:nvGrpSpPr>
          <p:grpSpPr>
            <a:xfrm>
              <a:off x="179512" y="2348880"/>
              <a:ext cx="2160240" cy="360040"/>
              <a:chOff x="1547664" y="188640"/>
              <a:chExt cx="2160240" cy="360040"/>
            </a:xfrm>
          </p:grpSpPr>
          <p:sp>
            <p:nvSpPr>
              <p:cNvPr id="288" name="Rectangle 287"/>
              <p:cNvSpPr/>
              <p:nvPr/>
            </p:nvSpPr>
            <p:spPr>
              <a:xfrm>
                <a:off x="1547664" y="188640"/>
                <a:ext cx="2160240" cy="36004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7" name="ZoneTexte 296"/>
              <p:cNvSpPr txBox="1"/>
              <p:nvPr/>
            </p:nvSpPr>
            <p:spPr>
              <a:xfrm>
                <a:off x="1547664" y="222756"/>
                <a:ext cx="2088232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s4ehaw:FunctionalDevice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325" name="Groupe 324"/>
            <p:cNvGrpSpPr/>
            <p:nvPr/>
          </p:nvGrpSpPr>
          <p:grpSpPr>
            <a:xfrm>
              <a:off x="3059832" y="1268760"/>
              <a:ext cx="1296144" cy="432048"/>
              <a:chOff x="-2988840" y="2456892"/>
              <a:chExt cx="1296144" cy="432048"/>
            </a:xfrm>
          </p:grpSpPr>
          <p:sp>
            <p:nvSpPr>
              <p:cNvPr id="319" name="Rectangle 318"/>
              <p:cNvSpPr/>
              <p:nvPr/>
            </p:nvSpPr>
            <p:spPr>
              <a:xfrm>
                <a:off x="-2988840" y="2456892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4" name="ZoneTexte 323"/>
              <p:cNvSpPr txBox="1"/>
              <p:nvPr/>
            </p:nvSpPr>
            <p:spPr>
              <a:xfrm>
                <a:off x="-2988840" y="2528900"/>
                <a:ext cx="1296144" cy="253916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saref:Service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grpSp>
          <p:nvGrpSpPr>
            <p:cNvPr id="349" name="Groupe 348"/>
            <p:cNvGrpSpPr/>
            <p:nvPr/>
          </p:nvGrpSpPr>
          <p:grpSpPr>
            <a:xfrm>
              <a:off x="6444208" y="116632"/>
              <a:ext cx="2232250" cy="893713"/>
              <a:chOff x="2411759" y="2780928"/>
              <a:chExt cx="1656185" cy="893713"/>
            </a:xfrm>
          </p:grpSpPr>
          <p:sp>
            <p:nvSpPr>
              <p:cNvPr id="333" name="Rectangle 332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34" name="ZoneTexte 333"/>
              <p:cNvSpPr txBox="1"/>
              <p:nvPr/>
            </p:nvSpPr>
            <p:spPr>
              <a:xfrm>
                <a:off x="2411759" y="2887052"/>
                <a:ext cx="165618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s4ehaw:ServiceProfile</a:t>
                </a:r>
                <a:endParaRPr lang="en-GB" sz="1050" dirty="0">
                  <a:latin typeface="Arial Black" pitchFamily="34" charset="0"/>
                </a:endParaRPr>
              </a:p>
            </p:txBody>
          </p:sp>
          <p:sp>
            <p:nvSpPr>
              <p:cNvPr id="345" name="ZoneTexte 344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20000"/>
                    <a:lumOff val="8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smtClean="0"/>
                  <a:t>s4ehaw:serviceDescription</a:t>
                </a:r>
              </a:p>
              <a:p>
                <a:r>
                  <a:rPr lang="en-US" sz="1200" b="1" dirty="0" smtClean="0"/>
                  <a:t>s4ehaw:serviceName</a:t>
                </a:r>
              </a:p>
            </p:txBody>
          </p:sp>
        </p:grpSp>
        <p:cxnSp>
          <p:nvCxnSpPr>
            <p:cNvPr id="361" name="Connecteur en angle 360"/>
            <p:cNvCxnSpPr>
              <a:stCxn id="334" idx="1"/>
            </p:cNvCxnSpPr>
            <p:nvPr/>
          </p:nvCxnSpPr>
          <p:spPr>
            <a:xfrm rot="10800000" flipV="1">
              <a:off x="4716016" y="349714"/>
              <a:ext cx="1728192" cy="1063062"/>
            </a:xfrm>
            <a:prstGeom prst="bentConnector3">
              <a:avLst>
                <a:gd name="adj1" fmla="val 100291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79" name="Groupe 378"/>
            <p:cNvGrpSpPr/>
            <p:nvPr/>
          </p:nvGrpSpPr>
          <p:grpSpPr>
            <a:xfrm>
              <a:off x="6444210" y="2492896"/>
              <a:ext cx="2232249" cy="1656184"/>
              <a:chOff x="2411760" y="2780928"/>
              <a:chExt cx="1656184" cy="1656184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2518609" y="2852936"/>
                <a:ext cx="1495908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s4ehaw:ServiceProcess</a:t>
                </a:r>
                <a:endParaRPr lang="en-GB" sz="1050" dirty="0">
                  <a:latin typeface="Arial Black" pitchFamily="34" charset="0"/>
                </a:endParaRPr>
              </a:p>
            </p:txBody>
          </p:sp>
          <p:sp>
            <p:nvSpPr>
              <p:cNvPr id="382" name="ZoneTexte 381"/>
              <p:cNvSpPr txBox="1"/>
              <p:nvPr/>
            </p:nvSpPr>
            <p:spPr>
              <a:xfrm>
                <a:off x="2411760" y="3236783"/>
                <a:ext cx="1656184" cy="1200329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20000"/>
                    <a:lumOff val="8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smtClean="0"/>
                  <a:t>s4ehaw:hasCalculationMethod</a:t>
                </a:r>
              </a:p>
              <a:p>
                <a:r>
                  <a:rPr lang="en-US" sz="1200" b="1" dirty="0" smtClean="0"/>
                  <a:t>s4ehaw:hasEffect</a:t>
                </a:r>
              </a:p>
              <a:p>
                <a:r>
                  <a:rPr lang="en-US" sz="1200" b="1" dirty="0" smtClean="0"/>
                  <a:t>s4ehaw:hasInput</a:t>
                </a:r>
              </a:p>
              <a:p>
                <a:r>
                  <a:rPr lang="en-US" sz="1200" b="1" dirty="0" smtClean="0"/>
                  <a:t>s4ehaw:hasOutput</a:t>
                </a:r>
              </a:p>
              <a:p>
                <a:r>
                  <a:rPr lang="en-US" sz="1200" b="1" dirty="0" smtClean="0"/>
                  <a:t>s4ehaw:hasPrecondition</a:t>
                </a:r>
              </a:p>
              <a:p>
                <a:r>
                  <a:rPr lang="en-US" sz="1200" b="1" dirty="0" smtClean="0"/>
                  <a:t>s4ehaw:hasResult</a:t>
                </a:r>
              </a:p>
            </p:txBody>
          </p:sp>
        </p:grpSp>
        <p:cxnSp>
          <p:nvCxnSpPr>
            <p:cNvPr id="478" name="Connecteur en angle 477"/>
            <p:cNvCxnSpPr>
              <a:stCxn id="380" idx="1"/>
            </p:cNvCxnSpPr>
            <p:nvPr/>
          </p:nvCxnSpPr>
          <p:spPr>
            <a:xfrm rot="10800000">
              <a:off x="4716016" y="1484784"/>
              <a:ext cx="1728192" cy="1224136"/>
            </a:xfrm>
            <a:prstGeom prst="bentConnector3">
              <a:avLst>
                <a:gd name="adj1" fmla="val 9976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80" name="Groupe 479"/>
            <p:cNvGrpSpPr/>
            <p:nvPr/>
          </p:nvGrpSpPr>
          <p:grpSpPr>
            <a:xfrm>
              <a:off x="6444208" y="1270501"/>
              <a:ext cx="2232248" cy="893713"/>
              <a:chOff x="2411760" y="2780928"/>
              <a:chExt cx="1656184" cy="893713"/>
            </a:xfrm>
          </p:grpSpPr>
          <p:sp>
            <p:nvSpPr>
              <p:cNvPr id="481" name="Rectangle 480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82" name="ZoneTexte 481"/>
              <p:cNvSpPr txBox="1"/>
              <p:nvPr/>
            </p:nvSpPr>
            <p:spPr>
              <a:xfrm>
                <a:off x="2411760" y="2851195"/>
                <a:ext cx="165618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s4ehaw:ServiceGrounding</a:t>
                </a:r>
                <a:endParaRPr lang="en-GB" sz="1050" dirty="0">
                  <a:latin typeface="Arial Black" pitchFamily="34" charset="0"/>
                </a:endParaRPr>
              </a:p>
            </p:txBody>
          </p:sp>
          <p:sp>
            <p:nvSpPr>
              <p:cNvPr id="483" name="ZoneTexte 482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20000"/>
                    <a:lumOff val="8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smtClean="0"/>
                  <a:t>s4ehaw:groundingProtocol</a:t>
                </a:r>
              </a:p>
              <a:p>
                <a:r>
                  <a:rPr lang="en-US" sz="1200" b="1" dirty="0" smtClean="0"/>
                  <a:t>s4ehaw:portNumber</a:t>
                </a:r>
              </a:p>
            </p:txBody>
          </p:sp>
        </p:grpSp>
        <p:cxnSp>
          <p:nvCxnSpPr>
            <p:cNvPr id="559" name="Connecteur en angle 558"/>
            <p:cNvCxnSpPr>
              <a:stCxn id="482" idx="1"/>
              <a:endCxn id="324" idx="3"/>
            </p:cNvCxnSpPr>
            <p:nvPr/>
          </p:nvCxnSpPr>
          <p:spPr>
            <a:xfrm rot="10800000">
              <a:off x="4355976" y="1467726"/>
              <a:ext cx="2088232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Rectangle 31"/>
            <p:cNvSpPr/>
            <p:nvPr/>
          </p:nvSpPr>
          <p:spPr>
            <a:xfrm>
              <a:off x="611560" y="1268760"/>
              <a:ext cx="1296144" cy="432048"/>
            </a:xfrm>
            <a:prstGeom prst="rect">
              <a:avLst/>
            </a:prstGeom>
            <a:solidFill>
              <a:srgbClr val="FCF3C0"/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3" name="ZoneTexte 32"/>
            <p:cNvSpPr txBox="1"/>
            <p:nvPr/>
          </p:nvSpPr>
          <p:spPr>
            <a:xfrm>
              <a:off x="539552" y="1340768"/>
              <a:ext cx="144016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latin typeface="Arial Black" pitchFamily="34" charset="0"/>
                </a:rPr>
                <a:t>saref:Device</a:t>
              </a:r>
              <a:endParaRPr lang="en-GB" sz="1050" dirty="0" smtClean="0">
                <a:latin typeface="Arial Black" pitchFamily="34" charset="0"/>
              </a:endParaRPr>
            </a:p>
          </p:txBody>
        </p:sp>
        <p:sp>
          <p:nvSpPr>
            <p:cNvPr id="38" name="Triangle isocèle 37"/>
            <p:cNvSpPr/>
            <p:nvPr/>
          </p:nvSpPr>
          <p:spPr>
            <a:xfrm rot="5400000">
              <a:off x="467544" y="1412776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" name="Connecteur droit 38"/>
            <p:cNvCxnSpPr>
              <a:stCxn id="38" idx="3"/>
              <a:endCxn id="46" idx="3"/>
            </p:cNvCxnSpPr>
            <p:nvPr/>
          </p:nvCxnSpPr>
          <p:spPr>
            <a:xfrm flipH="1" flipV="1">
              <a:off x="-180528" y="1467726"/>
              <a:ext cx="648072" cy="17058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3" name="Groupe 42"/>
            <p:cNvGrpSpPr/>
            <p:nvPr/>
          </p:nvGrpSpPr>
          <p:grpSpPr>
            <a:xfrm>
              <a:off x="-1980728" y="1268760"/>
              <a:ext cx="1800200" cy="432048"/>
              <a:chOff x="1547664" y="188640"/>
              <a:chExt cx="1800200" cy="432048"/>
            </a:xfrm>
          </p:grpSpPr>
          <p:sp>
            <p:nvSpPr>
              <p:cNvPr id="44" name="Rectangle 43"/>
              <p:cNvSpPr/>
              <p:nvPr/>
            </p:nvSpPr>
            <p:spPr>
              <a:xfrm>
                <a:off x="1547664" y="188640"/>
                <a:ext cx="180020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6" name="ZoneTexte 45"/>
              <p:cNvSpPr txBox="1"/>
              <p:nvPr/>
            </p:nvSpPr>
            <p:spPr>
              <a:xfrm>
                <a:off x="1547664" y="260648"/>
                <a:ext cx="180020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s4ehaw:HealthDevice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49" name="Triangle isocèle 48"/>
            <p:cNvSpPr/>
            <p:nvPr/>
          </p:nvSpPr>
          <p:spPr>
            <a:xfrm rot="21410002">
              <a:off x="1191822" y="1704459"/>
              <a:ext cx="136060" cy="139818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50" name="Connecteur droit 49"/>
            <p:cNvCxnSpPr>
              <a:stCxn id="49" idx="3"/>
              <a:endCxn id="288" idx="0"/>
            </p:cNvCxnSpPr>
            <p:nvPr/>
          </p:nvCxnSpPr>
          <p:spPr>
            <a:xfrm flipH="1">
              <a:off x="1259632" y="1844170"/>
              <a:ext cx="4082" cy="504710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" name="ZoneTexte 40"/>
            <p:cNvSpPr txBox="1"/>
            <p:nvPr/>
          </p:nvSpPr>
          <p:spPr>
            <a:xfrm>
              <a:off x="9324528" y="1374884"/>
              <a:ext cx="259228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s4ehaw:CommunicationProtocol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42" name="ZoneTexte 41"/>
            <p:cNvSpPr txBox="1"/>
            <p:nvPr/>
          </p:nvSpPr>
          <p:spPr>
            <a:xfrm>
              <a:off x="9324528" y="1700808"/>
              <a:ext cx="252028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6811</TotalTime>
  <Words>395</Words>
  <Application>Microsoft Office PowerPoint</Application>
  <PresentationFormat>Affichage à l'écran (4:3)</PresentationFormat>
  <Paragraphs>309</Paragraphs>
  <Slides>6</Slides>
  <Notes>2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7" baseType="lpstr">
      <vt:lpstr>Thème Office</vt:lpstr>
      <vt:lpstr>Diapositive 1</vt:lpstr>
      <vt:lpstr>Diapositive 2</vt:lpstr>
      <vt:lpstr>Diapositive 3</vt:lpstr>
      <vt:lpstr>Diapositive 4</vt:lpstr>
      <vt:lpstr>Diapositive 5</vt:lpstr>
      <vt:lpstr>Diapositive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STF566 SAREF4EHAW</dc:title>
  <dc:creator>Marc Girod-Genet</dc:creator>
  <cp:lastModifiedBy>Marc Girod-Genet</cp:lastModifiedBy>
  <cp:revision>925</cp:revision>
  <dcterms:created xsi:type="dcterms:W3CDTF">2019-02-26T13:26:22Z</dcterms:created>
  <dcterms:modified xsi:type="dcterms:W3CDTF">2020-05-24T14:43:06Z</dcterms:modified>
</cp:coreProperties>
</file>

<file path=docProps/thumbnail.jpeg>
</file>