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BCBCB"/>
    <a:srgbClr val="D2A000"/>
    <a:srgbClr val="FFE38B"/>
    <a:srgbClr val="FFA7A7"/>
    <a:srgbClr val="A3C167"/>
    <a:srgbClr val="C2D3E8"/>
    <a:srgbClr val="F0FAFE"/>
    <a:srgbClr val="E4E1CE"/>
    <a:srgbClr val="E0E0E0"/>
    <a:srgbClr val="E2E2E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16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07/04/2020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4" name="Groupe 453"/>
          <p:cNvGrpSpPr/>
          <p:nvPr/>
        </p:nvGrpSpPr>
        <p:grpSpPr>
          <a:xfrm>
            <a:off x="-3348880" y="-3161620"/>
            <a:ext cx="16489832" cy="12859093"/>
            <a:chOff x="-3348880" y="-3161620"/>
            <a:chExt cx="16489832" cy="12859093"/>
          </a:xfrm>
        </p:grpSpPr>
        <p:cxnSp>
          <p:nvCxnSpPr>
            <p:cNvPr id="337" name="Connecteur en angle 134"/>
            <p:cNvCxnSpPr>
              <a:stCxn id="257" idx="2"/>
              <a:endCxn id="186" idx="0"/>
            </p:cNvCxnSpPr>
            <p:nvPr/>
          </p:nvCxnSpPr>
          <p:spPr>
            <a:xfrm rot="16200000" flipH="1">
              <a:off x="-662390" y="-3317558"/>
              <a:ext cx="711696" cy="3132347"/>
            </a:xfrm>
            <a:prstGeom prst="bentConnector3">
              <a:avLst>
                <a:gd name="adj1" fmla="val 601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0"/>
            </p:cNvCxnSpPr>
            <p:nvPr/>
          </p:nvCxnSpPr>
          <p:spPr>
            <a:xfrm rot="5400000">
              <a:off x="2523965" y="-3371565"/>
              <a:ext cx="711694" cy="3240360"/>
            </a:xfrm>
            <a:prstGeom prst="bentConnector3">
              <a:avLst>
                <a:gd name="adj1" fmla="val 6088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204864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73917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1705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979712" y="-281300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9"/>
              <a:chOff x="971606" y="2648912"/>
              <a:chExt cx="1325335" cy="504057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971606" y="2648912"/>
                <a:ext cx="81725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1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1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</a:t>
                </a:r>
                <a:endParaRPr lang="en-GB" sz="110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348880" y="4293096"/>
              <a:ext cx="1584176" cy="504056"/>
              <a:chOff x="1979712" y="2924944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1979712" y="2924944"/>
                <a:ext cx="1440160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1979712" y="294149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FunctionalDevice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11960" y="1532789"/>
                <a:ext cx="7970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827584" y="438780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265867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9701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Contact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699792" y="-31541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28" y="-387424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82910"/>
                <a:ext cx="1090110" cy="330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436096" y="-1378986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2450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20486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479620" cy="450154"/>
              <a:chOff x="971600" y="2564903"/>
              <a:chExt cx="1325335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971600" y="2564903"/>
                <a:ext cx="1325335" cy="604867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216454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204864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1063015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828600" y="-531440"/>
              <a:ext cx="7565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725244" y="1538686"/>
              <a:ext cx="2120780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275858" y="6059180"/>
              <a:ext cx="1292144" cy="432048"/>
              <a:chOff x="4211960" y="1340768"/>
              <a:chExt cx="1224136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7" y="1357318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275856" y="6957393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357318"/>
                <a:ext cx="668374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275856" y="7893499"/>
              <a:ext cx="1296145" cy="435837"/>
              <a:chOff x="2473112" y="3560209"/>
              <a:chExt cx="1414233" cy="508473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473112" y="3560209"/>
                <a:ext cx="804911" cy="4847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3288397" y="4077071"/>
              <a:ext cx="1257624" cy="432048"/>
              <a:chOff x="2473651" y="3564627"/>
              <a:chExt cx="1413694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80760" y="3564627"/>
                <a:ext cx="1031066" cy="4847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Command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088232" cy="555289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763688" y="594928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835696" y="6957392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1331640" y="7893496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6372199" y="5661248"/>
              <a:ext cx="1440164" cy="432048"/>
              <a:chOff x="4210303" y="1340768"/>
              <a:chExt cx="1121971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12031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3" y="1357318"/>
                <a:ext cx="1110461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6372201" y="6453336"/>
              <a:ext cx="1440163" cy="432048"/>
              <a:chOff x="4211958" y="1340768"/>
              <a:chExt cx="112196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0" y="1340768"/>
                <a:ext cx="112196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211958" y="1357318"/>
                <a:ext cx="11219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  <a:endCxn id="255" idx="3"/>
            </p:cNvCxnSpPr>
            <p:nvPr/>
          </p:nvCxnSpPr>
          <p:spPr>
            <a:xfrm rot="10800000" flipV="1">
              <a:off x="4568003" y="5877272"/>
              <a:ext cx="1806325" cy="397932"/>
            </a:xfrm>
            <a:prstGeom prst="bentConnector3">
              <a:avLst>
                <a:gd name="adj1" fmla="val 865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4788024" y="5623356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4788024" y="6415444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372199" y="7897273"/>
              <a:ext cx="1656183" cy="432048"/>
              <a:chOff x="4211959" y="1340768"/>
              <a:chExt cx="122413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11959" y="1353541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>
              <a:off x="4572000" y="8113297"/>
              <a:ext cx="180020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372200" y="8617353"/>
              <a:ext cx="1656184" cy="432049"/>
              <a:chOff x="4211960" y="1340768"/>
              <a:chExt cx="1224136" cy="432049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0" y="1357319"/>
                <a:ext cx="115212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372200" y="9265424"/>
              <a:ext cx="1656184" cy="432049"/>
              <a:chOff x="4211960" y="1340768"/>
              <a:chExt cx="1224136" cy="432049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60" y="1357319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788024" y="8109521"/>
              <a:ext cx="1584176" cy="723857"/>
            </a:xfrm>
            <a:prstGeom prst="bentConnector3">
              <a:avLst>
                <a:gd name="adj1" fmla="val 985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</p:cNvCxnSpPr>
            <p:nvPr/>
          </p:nvCxnSpPr>
          <p:spPr>
            <a:xfrm rot="10800000">
              <a:off x="4860032" y="8829600"/>
              <a:ext cx="1512168" cy="651848"/>
            </a:xfrm>
            <a:prstGeom prst="bentConnector3">
              <a:avLst>
                <a:gd name="adj1" fmla="val 103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4860032" y="7859381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8579461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860032" y="9227533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3275856" y="3068959"/>
              <a:ext cx="1292146" cy="432048"/>
              <a:chOff x="4211958" y="1340768"/>
              <a:chExt cx="1224138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11958" y="1357318"/>
                <a:ext cx="115212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07704" y="3068959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" name="Groupe 49"/>
            <p:cNvGrpSpPr/>
            <p:nvPr/>
          </p:nvGrpSpPr>
          <p:grpSpPr>
            <a:xfrm>
              <a:off x="9972604" y="3573016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 Measurement</a:t>
                </a:r>
              </a:p>
            </p:txBody>
          </p:sp>
        </p:grpSp>
        <p:grpSp>
          <p:nvGrpSpPr>
            <p:cNvPr id="30" name="Groupe 49"/>
            <p:cNvGrpSpPr/>
            <p:nvPr/>
          </p:nvGrpSpPr>
          <p:grpSpPr>
            <a:xfrm>
              <a:off x="5652120" y="3068959"/>
              <a:ext cx="1320147" cy="432048"/>
              <a:chOff x="4265966" y="1340768"/>
              <a:chExt cx="990110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265966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 Data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4644008" y="3031067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7668344" y="3535123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4568000" y="3284983"/>
              <a:ext cx="10841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6300192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e 49"/>
            <p:cNvGrpSpPr/>
            <p:nvPr/>
          </p:nvGrpSpPr>
          <p:grpSpPr>
            <a:xfrm>
              <a:off x="9900592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TimeSeriesMeasurements</a:t>
                </a:r>
                <a:endPara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3" name="Groupe 49"/>
            <p:cNvGrpSpPr/>
            <p:nvPr/>
          </p:nvGrpSpPr>
          <p:grpSpPr>
            <a:xfrm>
              <a:off x="5652120" y="4077071"/>
              <a:ext cx="1296144" cy="432048"/>
              <a:chOff x="4067943" y="1340768"/>
              <a:chExt cx="1296144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4067943" y="1340768"/>
                <a:ext cx="1296144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67943" y="1357318"/>
                <a:ext cx="1090110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Constraints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5724128" y="3607131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  <a:endCxn id="172" idx="3"/>
            </p:cNvCxnSpPr>
            <p:nvPr/>
          </p:nvCxnSpPr>
          <p:spPr>
            <a:xfrm rot="10800000">
              <a:off x="6948264" y="3284984"/>
              <a:ext cx="3024340" cy="504057"/>
            </a:xfrm>
            <a:prstGeom prst="bentConnector3">
              <a:avLst>
                <a:gd name="adj1" fmla="val 7424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6948264" y="2996951"/>
              <a:ext cx="2952328" cy="288031"/>
            </a:xfrm>
            <a:prstGeom prst="bentConnector3">
              <a:avLst>
                <a:gd name="adj1" fmla="val 7391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7668344" y="2743036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3917210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3419872" y="3607131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251520" y="-1395536"/>
              <a:ext cx="2016224" cy="432048"/>
              <a:chOff x="4246550" y="1340768"/>
              <a:chExt cx="1910107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246550" y="1340768"/>
                <a:ext cx="1910107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246550" y="1357318"/>
                <a:ext cx="191010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179512" y="-747464"/>
              <a:ext cx="208823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7" name="Connecteur en angle 281"/>
            <p:cNvCxnSpPr/>
            <p:nvPr/>
          </p:nvCxnSpPr>
          <p:spPr>
            <a:xfrm rot="10800000">
              <a:off x="1187624" y="6165304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1504054" y="557808"/>
              <a:ext cx="1224135" cy="3366121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08520" y="198884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7" name="Groupe 49"/>
            <p:cNvGrpSpPr/>
            <p:nvPr/>
          </p:nvGrpSpPr>
          <p:grpSpPr>
            <a:xfrm>
              <a:off x="5148064" y="1052736"/>
              <a:ext cx="2376263" cy="504056"/>
              <a:chOff x="3651981" y="1268760"/>
              <a:chExt cx="2199353" cy="504056"/>
            </a:xfrm>
          </p:grpSpPr>
          <p:sp>
            <p:nvSpPr>
              <p:cNvPr id="242" name="Rectangle 241"/>
              <p:cNvSpPr/>
              <p:nvPr/>
            </p:nvSpPr>
            <p:spPr>
              <a:xfrm>
                <a:off x="3851921" y="1340768"/>
                <a:ext cx="1594165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3" name="ZoneTexte 242"/>
              <p:cNvSpPr txBox="1"/>
              <p:nvPr/>
            </p:nvSpPr>
            <p:spPr>
              <a:xfrm>
                <a:off x="3651981" y="1268760"/>
                <a:ext cx="2199353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0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0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MeasurementCollectionSession</a:t>
                </a:r>
                <a:endParaRPr lang="en-GB" sz="10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4995" cy="100811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724128" y="510788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/>
            <p:nvPr/>
          </p:nvCxnSpPr>
          <p:spPr>
            <a:xfrm flipH="1">
              <a:off x="1835696" y="1484784"/>
              <a:ext cx="331236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5" name="Rectangle 274"/>
            <p:cNvSpPr/>
            <p:nvPr/>
          </p:nvSpPr>
          <p:spPr>
            <a:xfrm>
              <a:off x="1835696" y="1207785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3923928" y="123086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3275856" y="4869160"/>
              <a:ext cx="1296144" cy="504056"/>
              <a:chOff x="3491877" y="2132856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491877" y="2132856"/>
                <a:ext cx="1677362" cy="504056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491880" y="2149406"/>
                <a:ext cx="1512167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V="1">
              <a:off x="3921930" y="5373216"/>
              <a:ext cx="1998" cy="6859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2987824" y="1988840"/>
              <a:ext cx="1872208" cy="432048"/>
              <a:chOff x="3609228" y="2132856"/>
              <a:chExt cx="1525503" cy="432048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09228" y="214940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MeasurementFunction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3921930" y="2420888"/>
              <a:ext cx="1998" cy="6480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507605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58253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524328" y="-269168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900592" y="-229752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524328" y="-1793468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524328" y="-53144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828600" y="-25391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>
              <a:stCxn id="253" idx="1"/>
            </p:cNvCxnSpPr>
            <p:nvPr/>
          </p:nvCxnSpPr>
          <p:spPr>
            <a:xfrm rot="10800000">
              <a:off x="6948264" y="-27383"/>
              <a:ext cx="1584176" cy="700970"/>
            </a:xfrm>
            <a:prstGeom prst="bentConnector3">
              <a:avLst>
                <a:gd name="adj1" fmla="val 6828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524328" y="438780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735509" y="385208"/>
              <a:ext cx="2131045" cy="1171584"/>
            </a:xfrm>
            <a:prstGeom prst="bentConnector3">
              <a:avLst>
                <a:gd name="adj1" fmla="val 85686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828600" y="1507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733145" y="961274"/>
              <a:ext cx="2128681" cy="595518"/>
            </a:xfrm>
            <a:prstGeom prst="bentConnector3">
              <a:avLst>
                <a:gd name="adj1" fmla="val 85301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828600" y="72681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828600" y="130287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6" name="Connecteur droit avec flèche 225"/>
            <p:cNvCxnSpPr/>
            <p:nvPr/>
          </p:nvCxnSpPr>
          <p:spPr>
            <a:xfrm flipV="1">
              <a:off x="1835696" y="-27384"/>
              <a:ext cx="1430171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Connecteur en angle 243"/>
            <p:cNvCxnSpPr>
              <a:stCxn id="289" idx="1"/>
            </p:cNvCxnSpPr>
            <p:nvPr/>
          </p:nvCxnSpPr>
          <p:spPr>
            <a:xfrm rot="10800000">
              <a:off x="1187624" y="1664806"/>
              <a:ext cx="2088232" cy="345638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5661248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486916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3851920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2628799" y="2852935"/>
              <a:ext cx="107504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46" name="Groupe 287"/>
            <p:cNvGrpSpPr/>
            <p:nvPr/>
          </p:nvGrpSpPr>
          <p:grpSpPr>
            <a:xfrm>
              <a:off x="6228184" y="-963488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7" name="Groupe 49"/>
            <p:cNvGrpSpPr/>
            <p:nvPr/>
          </p:nvGrpSpPr>
          <p:grpSpPr>
            <a:xfrm>
              <a:off x="-3204863" y="-2547664"/>
              <a:ext cx="2736303" cy="440432"/>
              <a:chOff x="2195735" y="1332384"/>
              <a:chExt cx="2736303" cy="440432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95735" y="1340768"/>
                <a:ext cx="2664296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267742" y="1332384"/>
                <a:ext cx="266429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252536" y="-2547663"/>
              <a:ext cx="3024336" cy="440431"/>
              <a:chOff x="3419870" y="1332385"/>
              <a:chExt cx="2880319" cy="440431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419870" y="1340768"/>
                <a:ext cx="288031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419870" y="1332385"/>
                <a:ext cx="280831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059832" y="-2547664"/>
              <a:ext cx="2880320" cy="440432"/>
              <a:chOff x="4864516" y="1332384"/>
              <a:chExt cx="2740790" cy="440432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6" y="1340768"/>
                <a:ext cx="2740789" cy="432048"/>
              </a:xfrm>
              <a:prstGeom prst="rect">
                <a:avLst/>
              </a:prstGeom>
              <a:solidFill>
                <a:schemeClr val="bg1"/>
              </a:solidFill>
              <a:ln w="5080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6" y="1332384"/>
                <a:ext cx="274079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07232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1836712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563888" y="-189959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827584" y="-2043608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923928" y="942836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995936" y="548680"/>
              <a:ext cx="86409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Forme libre 380"/>
            <p:cNvSpPr/>
            <p:nvPr/>
          </p:nvSpPr>
          <p:spPr>
            <a:xfrm>
              <a:off x="239917" y="867624"/>
              <a:ext cx="448146" cy="519065"/>
            </a:xfrm>
            <a:custGeom>
              <a:avLst/>
              <a:gdLst>
                <a:gd name="connsiteX0" fmla="*/ 294237 w 448146"/>
                <a:gd name="connsiteY0" fmla="*/ 490396 h 519065"/>
                <a:gd name="connsiteX1" fmla="*/ 95061 w 448146"/>
                <a:gd name="connsiteY1" fmla="*/ 490396 h 519065"/>
                <a:gd name="connsiteX2" fmla="*/ 13580 w 448146"/>
                <a:gd name="connsiteY2" fmla="*/ 318380 h 519065"/>
                <a:gd name="connsiteX3" fmla="*/ 49794 w 448146"/>
                <a:gd name="connsiteY3" fmla="*/ 46776 h 519065"/>
                <a:gd name="connsiteX4" fmla="*/ 312344 w 448146"/>
                <a:gd name="connsiteY4" fmla="*/ 37723 h 519065"/>
                <a:gd name="connsiteX5" fmla="*/ 448146 w 448146"/>
                <a:gd name="connsiteY5" fmla="*/ 227845 h 519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8146" h="519065">
                  <a:moveTo>
                    <a:pt x="294237" y="490396"/>
                  </a:moveTo>
                  <a:cubicBezTo>
                    <a:pt x="218037" y="504730"/>
                    <a:pt x="141837" y="519065"/>
                    <a:pt x="95061" y="490396"/>
                  </a:cubicBezTo>
                  <a:cubicBezTo>
                    <a:pt x="48285" y="461727"/>
                    <a:pt x="21124" y="392317"/>
                    <a:pt x="13580" y="318380"/>
                  </a:cubicBezTo>
                  <a:cubicBezTo>
                    <a:pt x="6036" y="244443"/>
                    <a:pt x="0" y="93552"/>
                    <a:pt x="49794" y="46776"/>
                  </a:cubicBezTo>
                  <a:cubicBezTo>
                    <a:pt x="99588" y="0"/>
                    <a:pt x="245952" y="7545"/>
                    <a:pt x="312344" y="37723"/>
                  </a:cubicBezTo>
                  <a:cubicBezTo>
                    <a:pt x="378736" y="67901"/>
                    <a:pt x="413441" y="147873"/>
                    <a:pt x="448146" y="227845"/>
                  </a:cubicBez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524328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524328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DailyActivity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252520" y="1916832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252520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NocturnalActivity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316213" y="1085185"/>
              <a:ext cx="795847" cy="86744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180310" y="1088537"/>
              <a:ext cx="795847" cy="86074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868144" y="-819472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419872" y="2599019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347864" y="-1433428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2" name="Connecteur droit avec flèche 311"/>
            <p:cNvCxnSpPr>
              <a:stCxn id="291" idx="0"/>
              <a:endCxn id="97" idx="0"/>
            </p:cNvCxnSpPr>
            <p:nvPr/>
          </p:nvCxnSpPr>
          <p:spPr>
            <a:xfrm>
              <a:off x="-2560874" y="3501660"/>
              <a:ext cx="4082" cy="80798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1" name="Triangle isocèle 290"/>
            <p:cNvSpPr/>
            <p:nvPr/>
          </p:nvSpPr>
          <p:spPr>
            <a:xfrm rot="21410002">
              <a:off x="-2625042" y="3501553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-3060848" y="3823156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4" name="Connecteur en angle 286"/>
            <p:cNvCxnSpPr>
              <a:stCxn id="264" idx="1"/>
              <a:endCxn id="140" idx="2"/>
            </p:cNvCxnSpPr>
            <p:nvPr/>
          </p:nvCxnSpPr>
          <p:spPr>
            <a:xfrm rot="10800000">
              <a:off x="-108520" y="3501009"/>
              <a:ext cx="3384870" cy="461230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Connecteur droit avec flèche 344"/>
            <p:cNvCxnSpPr>
              <a:endCxn id="150" idx="1"/>
            </p:cNvCxnSpPr>
            <p:nvPr/>
          </p:nvCxnSpPr>
          <p:spPr>
            <a:xfrm>
              <a:off x="1331640" y="3284983"/>
              <a:ext cx="1944216" cy="8275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6" name="Groupe 49"/>
            <p:cNvGrpSpPr/>
            <p:nvPr/>
          </p:nvGrpSpPr>
          <p:grpSpPr>
            <a:xfrm>
              <a:off x="-3348880" y="3051392"/>
              <a:ext cx="1580178" cy="593631"/>
              <a:chOff x="4211958" y="1340768"/>
              <a:chExt cx="1224138" cy="593631"/>
            </a:xfrm>
          </p:grpSpPr>
          <p:sp>
            <p:nvSpPr>
              <p:cNvPr id="387" name="Rectangle 386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8" name="ZoneTexte 387"/>
              <p:cNvSpPr txBox="1"/>
              <p:nvPr/>
            </p:nvSpPr>
            <p:spPr>
              <a:xfrm>
                <a:off x="4211958" y="1357318"/>
                <a:ext cx="1152127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FunctionRelated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2" name="Connecteur droit avec flèche 391"/>
            <p:cNvCxnSpPr>
              <a:stCxn id="387" idx="3"/>
              <a:endCxn id="391" idx="3"/>
            </p:cNvCxnSpPr>
            <p:nvPr/>
          </p:nvCxnSpPr>
          <p:spPr>
            <a:xfrm>
              <a:off x="-1768702" y="3267416"/>
              <a:ext cx="940102" cy="1756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6" name="Rectangle 395"/>
            <p:cNvSpPr/>
            <p:nvPr/>
          </p:nvSpPr>
          <p:spPr>
            <a:xfrm>
              <a:off x="-1764704" y="3031067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10" idx="1"/>
              <a:endCxn id="255" idx="3"/>
            </p:cNvCxnSpPr>
            <p:nvPr/>
          </p:nvCxnSpPr>
          <p:spPr>
            <a:xfrm rot="10800000">
              <a:off x="4568003" y="6275205"/>
              <a:ext cx="1804199" cy="402431"/>
            </a:xfrm>
            <a:prstGeom prst="bentConnector3">
              <a:avLst>
                <a:gd name="adj1" fmla="val 866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207896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subClassOf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6616" y="-3740791"/>
              <a:ext cx="432048" cy="2530270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900592" y="-31616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11628784" y="-134007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1628784" y="-132352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Habit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1628784" y="-531440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1628784" y="-514890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Impairment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1628784" y="260648"/>
              <a:ext cx="1512168" cy="504056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1628784" y="2771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rPr>
                <a:t>Posture</a:t>
              </a:r>
              <a:endParaRPr lang="en-GB" sz="1050" dirty="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1872208" cy="6397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692680" y="-1361420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>
              <a:endCxn id="408" idx="1"/>
            </p:cNvCxnSpPr>
            <p:nvPr/>
          </p:nvCxnSpPr>
          <p:spPr>
            <a:xfrm>
              <a:off x="9756576" y="-1539552"/>
              <a:ext cx="1872208" cy="1260140"/>
            </a:xfrm>
            <a:prstGeom prst="bentConnector3">
              <a:avLst>
                <a:gd name="adj1" fmla="val 33558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04648" y="-531440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>
              <a:endCxn id="410" idx="1"/>
            </p:cNvCxnSpPr>
            <p:nvPr/>
          </p:nvCxnSpPr>
          <p:spPr>
            <a:xfrm>
              <a:off x="9756576" y="-1315253"/>
              <a:ext cx="1872208" cy="1827929"/>
            </a:xfrm>
            <a:prstGeom prst="bentConnector3">
              <a:avLst>
                <a:gd name="adj1" fmla="val 156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044608" y="260648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oupe 121"/>
          <p:cNvGrpSpPr/>
          <p:nvPr/>
        </p:nvGrpSpPr>
        <p:grpSpPr>
          <a:xfrm>
            <a:off x="-2350758" y="116632"/>
            <a:ext cx="12755406" cy="5029527"/>
            <a:chOff x="-2350758" y="116632"/>
            <a:chExt cx="12755406" cy="5029527"/>
          </a:xfrm>
        </p:grpSpPr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234125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1522157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Patient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38508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User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267744" y="775737"/>
              <a:ext cx="1728191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267744" y="775737"/>
              <a:ext cx="165618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354098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Caregiver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Helper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3923929" y="343688"/>
              <a:ext cx="1430171" cy="19331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>
              <a:off x="3995939" y="2276872"/>
              <a:ext cx="1358161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3923929" y="2276872"/>
              <a:ext cx="1430171" cy="223224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368152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403648" y="2204864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323528" y="3573016"/>
              <a:ext cx="109011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Activity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3779912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95536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277634" y="2150858"/>
              <a:ext cx="1008112" cy="154817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475656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2797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hasPhysicalLocation</a:t>
              </a:r>
              <a:endParaRPr lang="fr-FR" sz="1200" b="1" dirty="0" smtClean="0"/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267744" y="1207785"/>
              <a:ext cx="172819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224136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en-US" sz="1200" b="1" dirty="0" smtClean="0"/>
                <a:t>dob</a:t>
              </a:r>
            </a:p>
            <a:p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36815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activityDuration</a:t>
              </a:r>
              <a:endParaRPr lang="fr-FR" sz="1200" b="1" dirty="0" smtClean="0"/>
            </a:p>
            <a:p>
              <a:r>
                <a:rPr lang="fr-FR" sz="1200" b="1" dirty="0" err="1" smtClean="0"/>
                <a:t>activityKind</a:t>
              </a:r>
              <a:endParaRPr lang="fr-FR" sz="1200" b="1" dirty="0" smtClean="0"/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DailyActivity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446892"/>
                <a:ext cx="12260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NocturnalActivity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2"/>
              <a:ext cx="1018102" cy="9531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e 49"/>
            <p:cNvGrpSpPr/>
            <p:nvPr/>
          </p:nvGrpSpPr>
          <p:grpSpPr>
            <a:xfrm>
              <a:off x="9036492" y="3212976"/>
              <a:ext cx="1368154" cy="521622"/>
              <a:chOff x="4211958" y="1340768"/>
              <a:chExt cx="845152" cy="521622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4211959" y="1340768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ZoneTexte 63"/>
              <p:cNvSpPr txBox="1"/>
              <p:nvPr/>
            </p:nvSpPr>
            <p:spPr>
              <a:xfrm>
                <a:off x="4211958" y="1446892"/>
                <a:ext cx="845152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Impairment</a:t>
                </a:r>
              </a:p>
              <a:p>
                <a:pPr algn="ctr"/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6" name="ZoneTexte 65"/>
            <p:cNvSpPr txBox="1"/>
            <p:nvPr/>
          </p:nvSpPr>
          <p:spPr>
            <a:xfrm>
              <a:off x="903649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03649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Habit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04648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331640" y="908720"/>
              <a:ext cx="936104" cy="151216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76" name="Groupe 49"/>
            <p:cNvGrpSpPr/>
            <p:nvPr/>
          </p:nvGrpSpPr>
          <p:grpSpPr>
            <a:xfrm>
              <a:off x="9036492" y="4293096"/>
              <a:ext cx="1368154" cy="432048"/>
              <a:chOff x="4211958" y="1340768"/>
              <a:chExt cx="845152" cy="432048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4211959" y="1340768"/>
                <a:ext cx="845151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8" name="ZoneTexte 77"/>
              <p:cNvSpPr txBox="1"/>
              <p:nvPr/>
            </p:nvSpPr>
            <p:spPr>
              <a:xfrm>
                <a:off x="4211958" y="1446892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Posture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9036492" y="472514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251801" y="-31856"/>
              <a:ext cx="576064" cy="132715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7092280" y="116632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652120" y="3463116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/>
            <p:nvPr/>
          </p:nvCxnSpPr>
          <p:spPr>
            <a:xfrm>
              <a:off x="6876256" y="2132856"/>
              <a:ext cx="216024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7884368" y="1916832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160238" cy="1152128"/>
            </a:xfrm>
            <a:prstGeom prst="bentConnector3">
              <a:avLst>
                <a:gd name="adj1" fmla="val 67183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740352" y="3175084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8" idx="1"/>
            </p:cNvCxnSpPr>
            <p:nvPr/>
          </p:nvCxnSpPr>
          <p:spPr>
            <a:xfrm rot="10800000">
              <a:off x="6876256" y="2420888"/>
              <a:ext cx="2160236" cy="2105290"/>
            </a:xfrm>
            <a:prstGeom prst="bentConnector3">
              <a:avLst>
                <a:gd name="adj1" fmla="val 8436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7884368" y="4293096"/>
              <a:ext cx="93610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e 60"/>
          <p:cNvGrpSpPr/>
          <p:nvPr/>
        </p:nvGrpSpPr>
        <p:grpSpPr>
          <a:xfrm>
            <a:off x="107504" y="620688"/>
            <a:ext cx="13269450" cy="3949408"/>
            <a:chOff x="107504" y="620688"/>
            <a:chExt cx="1326945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016224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Ban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0332640" y="1988840"/>
              <a:ext cx="3044314" cy="515089"/>
              <a:chOff x="3863674" y="1340768"/>
              <a:chExt cx="2573089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4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935683" y="1446892"/>
                <a:ext cx="2440218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EventDrivenCommunicationFunction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0332640" y="2996952"/>
              <a:ext cx="3044314" cy="432048"/>
              <a:chOff x="3863672" y="1340768"/>
              <a:chExt cx="2573088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2" y="1340768"/>
                <a:ext cx="257308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1" y="1438508"/>
                <a:ext cx="250223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OnRequestCommunicationFunction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827584" y="620688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82758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Contact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0332640" y="1052736"/>
              <a:ext cx="3044314" cy="432048"/>
              <a:chOff x="3863673" y="1340768"/>
              <a:chExt cx="2573089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3" y="1340768"/>
                <a:ext cx="2573089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42907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PeriodicCommunicationFunction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9324532" y="1268760"/>
              <a:ext cx="1008109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>
              <a:off x="9828584" y="2246385"/>
              <a:ext cx="504056" cy="3048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9324532" y="2276872"/>
              <a:ext cx="1008109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6804247" y="2060848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bg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CommunicationFunction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9180513" y="2204862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107504" y="1916832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5" idx="3"/>
            </p:cNvCxnSpPr>
            <p:nvPr/>
          </p:nvCxnSpPr>
          <p:spPr>
            <a:xfrm flipH="1" flipV="1">
              <a:off x="1403648" y="2115798"/>
              <a:ext cx="1152128" cy="1705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763688" y="1878940"/>
              <a:ext cx="72008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0342628" y="2503929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0342629" y="3440033"/>
              <a:ext cx="303432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0342628" y="1495817"/>
              <a:ext cx="303432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sendingFrequency</a:t>
              </a:r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827584" y="1052736"/>
              <a:ext cx="1656183" cy="21602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8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016224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density</a:t>
              </a:r>
            </a:p>
            <a:p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en-US" sz="1200" b="1" dirty="0" err="1" smtClean="0"/>
                <a:t>hasGeolocation</a:t>
              </a:r>
              <a:endParaRPr lang="en-US" sz="1200" b="1" dirty="0" smtClean="0"/>
            </a:p>
            <a:p>
              <a:r>
                <a:rPr lang="en-US" sz="1200" b="1" dirty="0" smtClean="0"/>
                <a:t>lifetime</a:t>
              </a:r>
            </a:p>
            <a:p>
              <a:r>
                <a:rPr lang="en-US" sz="1200" b="1" dirty="0" smtClean="0"/>
                <a:t>phenomena</a:t>
              </a:r>
            </a:p>
            <a:p>
              <a:r>
                <a:rPr lang="en-US" sz="1200" b="1" dirty="0" smtClean="0"/>
                <a:t>topology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6804247" y="2564905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107504" y="2924944"/>
              <a:ext cx="1296144" cy="432048"/>
              <a:chOff x="395536" y="3573016"/>
              <a:chExt cx="1296144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403648" y="2420888"/>
              <a:ext cx="1152128" cy="703022"/>
            </a:xfrm>
            <a:prstGeom prst="bentConnector3">
              <a:avLst>
                <a:gd name="adj1" fmla="val 2485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>
              <a:stCxn id="390" idx="2"/>
            </p:cNvCxnSpPr>
            <p:nvPr/>
          </p:nvCxnSpPr>
          <p:spPr>
            <a:xfrm rot="16200000" flipH="1">
              <a:off x="1838193" y="1086241"/>
              <a:ext cx="792089" cy="115712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763688" y="2204864"/>
              <a:ext cx="7920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691680" y="1412776"/>
              <a:ext cx="100811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4572000" y="2132856"/>
              <a:ext cx="2232247" cy="360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419872" y="130287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355975" y="620688"/>
              <a:ext cx="1656185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283967" y="620688"/>
              <a:ext cx="1728193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ResponsibleParty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</p:cNvCxnSpPr>
            <p:nvPr/>
          </p:nvCxnSpPr>
          <p:spPr>
            <a:xfrm rot="5400000">
              <a:off x="3756132" y="668916"/>
              <a:ext cx="1024662" cy="175920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4788024" y="1916832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hasCommunicationFunction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804248" y="3789040"/>
              <a:ext cx="2376264" cy="50405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BanApplicationDomain</a:t>
              </a:r>
              <a:endParaRPr lang="fr-FR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6804248" y="4293097"/>
              <a:ext cx="237626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>
              <a:stCxn id="46" idx="1"/>
            </p:cNvCxnSpPr>
            <p:nvPr/>
          </p:nvCxnSpPr>
          <p:spPr>
            <a:xfrm rot="10800000">
              <a:off x="4572000" y="2365938"/>
              <a:ext cx="2232248" cy="1675130"/>
            </a:xfrm>
            <a:prstGeom prst="bentConnector3">
              <a:avLst>
                <a:gd name="adj1" fmla="val 85285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860032" y="3789040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roupe 127"/>
          <p:cNvGrpSpPr/>
          <p:nvPr/>
        </p:nvGrpSpPr>
        <p:grpSpPr>
          <a:xfrm>
            <a:off x="-3204864" y="-1179512"/>
            <a:ext cx="11593288" cy="9329682"/>
            <a:chOff x="-3204864" y="-1179512"/>
            <a:chExt cx="11593288" cy="9329682"/>
          </a:xfrm>
        </p:grpSpPr>
        <p:sp>
          <p:nvSpPr>
            <p:cNvPr id="948" name="ZoneTexte 947"/>
            <p:cNvSpPr txBox="1"/>
            <p:nvPr/>
          </p:nvSpPr>
          <p:spPr>
            <a:xfrm>
              <a:off x="3203848" y="7134507"/>
              <a:ext cx="1512168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baud</a:t>
              </a:r>
            </a:p>
            <a:p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err="1" smtClean="0"/>
                <a:t>interfaceDescription</a:t>
              </a:r>
              <a:endParaRPr lang="en-US" sz="1200" b="1" dirty="0" smtClean="0"/>
            </a:p>
            <a:p>
              <a:r>
                <a:rPr lang="en-US" sz="1200" b="1" dirty="0" err="1" smtClean="0"/>
                <a:t>interfaceProtocol</a:t>
              </a:r>
              <a:endParaRPr lang="en-US" sz="1200" b="1" dirty="0" smtClean="0"/>
            </a:p>
            <a:p>
              <a:r>
                <a:rPr lang="en-GB" sz="1200" b="1" dirty="0" err="1" smtClean="0"/>
                <a:t>isGateway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1691680" y="4327212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hasDeviceType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663146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4" idx="1"/>
              <a:endCxn id="705" idx="3"/>
            </p:cNvCxnSpPr>
            <p:nvPr/>
          </p:nvCxnSpPr>
          <p:spPr>
            <a:xfrm rot="10800000" flipV="1">
              <a:off x="4572000" y="3404390"/>
              <a:ext cx="2160240" cy="1159679"/>
            </a:xfrm>
            <a:prstGeom prst="bentConnector3">
              <a:avLst>
                <a:gd name="adj1" fmla="val 780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5004048" y="3140968"/>
              <a:ext cx="158417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5040560" y="5623356"/>
              <a:ext cx="14036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620688" y="3284984"/>
              <a:ext cx="100811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1475656" y="4564070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134217" y="1273406"/>
              <a:ext cx="630652" cy="97210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4" idx="0"/>
              <a:endCxn id="699" idx="2"/>
            </p:cNvCxnSpPr>
            <p:nvPr/>
          </p:nvCxnSpPr>
          <p:spPr>
            <a:xfrm flipV="1">
              <a:off x="3923928" y="3417967"/>
              <a:ext cx="0" cy="94713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0"/>
            </p:cNvCxnSpPr>
            <p:nvPr/>
          </p:nvCxnSpPr>
          <p:spPr>
            <a:xfrm>
              <a:off x="-1692696" y="-980546"/>
              <a:ext cx="2232248" cy="1052554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386" idx="3"/>
              <a:endCxn id="639" idx="0"/>
            </p:cNvCxnSpPr>
            <p:nvPr/>
          </p:nvCxnSpPr>
          <p:spPr>
            <a:xfrm>
              <a:off x="-1692696" y="-332474"/>
              <a:ext cx="2232248" cy="404482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382" idx="3"/>
              <a:endCxn id="639" idx="0"/>
            </p:cNvCxnSpPr>
            <p:nvPr/>
          </p:nvCxnSpPr>
          <p:spPr>
            <a:xfrm flipV="1">
              <a:off x="-1692696" y="72008"/>
              <a:ext cx="2232248" cy="243590"/>
            </a:xfrm>
            <a:prstGeom prst="bentConnector3">
              <a:avLst>
                <a:gd name="adj1" fmla="val 473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051720" y="99574"/>
              <a:ext cx="1440160" cy="21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08012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1475656" y="2907886"/>
              <a:ext cx="1800200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491880" y="3895164"/>
              <a:ext cx="79208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691680" y="2671028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491880" y="-99392"/>
              <a:ext cx="1296144" cy="432048"/>
              <a:chOff x="107504" y="1916832"/>
              <a:chExt cx="1296144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BanHub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/>
            <p:nvPr/>
          </p:nvCxnSpPr>
          <p:spPr>
            <a:xfrm flipV="1">
              <a:off x="-1692696" y="0"/>
              <a:ext cx="1080120" cy="1052736"/>
            </a:xfrm>
            <a:prstGeom prst="bentConnector3">
              <a:avLst>
                <a:gd name="adj1" fmla="val 9777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395536" y="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539552" y="-188243"/>
              <a:ext cx="180020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539552" y="243805"/>
              <a:ext cx="1800200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availableFlash</a:t>
              </a:r>
              <a:r>
                <a:rPr lang="en-US" sz="1200" b="1" dirty="0" smtClean="0"/>
                <a:t> </a:t>
              </a:r>
              <a:r>
                <a:rPr lang="en-US" sz="1200" b="1" dirty="0" err="1" smtClean="0"/>
                <a:t>availableRam</a:t>
              </a:r>
              <a:endParaRPr lang="en-GB" sz="1200" b="1" dirty="0" smtClean="0"/>
            </a:p>
            <a:p>
              <a:r>
                <a:rPr lang="en-GB" sz="1200" b="1" dirty="0" err="1" smtClean="0"/>
                <a:t>hasOperatingConstraint</a:t>
              </a:r>
              <a:r>
                <a:rPr lang="en-GB" sz="1200" b="1" dirty="0" smtClean="0"/>
                <a:t> </a:t>
              </a:r>
              <a:endParaRPr lang="en-US" sz="1200" b="1" dirty="0" smtClean="0"/>
            </a:p>
            <a:p>
              <a:r>
                <a:rPr lang="en-US" sz="1200" b="1" dirty="0" err="1" smtClean="0"/>
                <a:t>hasLocation</a:t>
              </a:r>
              <a:endParaRPr lang="en-US" sz="1200" b="1" dirty="0" smtClean="0"/>
            </a:p>
            <a:p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err="1" smtClean="0"/>
                <a:t>serialNb</a:t>
              </a:r>
              <a:endParaRPr lang="en-US" sz="1200" b="1" dirty="0" smtClean="0"/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611560" y="-126958"/>
              <a:ext cx="172819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HealthDevice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275856" y="2708920"/>
              <a:ext cx="1296144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Mode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275856" y="3140968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modeName</a:t>
              </a:r>
              <a:endParaRPr lang="en-US" sz="1200" b="1" dirty="0" smtClean="0"/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365104"/>
              <a:ext cx="1296144" cy="432048"/>
              <a:chOff x="107504" y="1916832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DeviceType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4797152"/>
              <a:ext cx="129614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deviceTypeName</a:t>
              </a:r>
              <a:endParaRPr lang="en-US" sz="1200" b="1" dirty="0" smtClean="0"/>
            </a:p>
            <a:p>
              <a:r>
                <a:rPr lang="en-US" sz="1200" b="1" dirty="0" smtClean="0"/>
                <a:t>dimension</a:t>
              </a:r>
            </a:p>
            <a:p>
              <a:r>
                <a:rPr lang="en-US" sz="1200" b="1" dirty="0" smtClean="0"/>
                <a:t>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6732240" y="3205425"/>
              <a:ext cx="1656184" cy="432048"/>
              <a:chOff x="389274" y="2398821"/>
              <a:chExt cx="129614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389274" y="2470829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ComputingPower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6732240" y="3637473"/>
              <a:ext cx="165618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dutyCycle</a:t>
              </a:r>
              <a:endParaRPr lang="en-US" sz="1200" b="1" dirty="0" smtClean="0"/>
            </a:p>
            <a:p>
              <a:r>
                <a:rPr lang="en-US" sz="1200" b="1" dirty="0" smtClean="0"/>
                <a:t>frequency</a:t>
              </a:r>
            </a:p>
            <a:p>
              <a:r>
                <a:rPr lang="en-US" sz="1200" b="1" dirty="0" smtClean="0"/>
                <a:t>manufacturer</a:t>
              </a:r>
            </a:p>
            <a:p>
              <a:r>
                <a:rPr lang="en-US" sz="1200" b="1" dirty="0" err="1" smtClean="0"/>
                <a:t>maximumFlash</a:t>
              </a:r>
              <a:endParaRPr lang="en-US" sz="1200" b="1" dirty="0" smtClean="0"/>
            </a:p>
            <a:p>
              <a:r>
                <a:rPr lang="en-US" sz="1200" b="1" dirty="0" err="1" smtClean="0"/>
                <a:t>maximumRam</a:t>
              </a:r>
              <a:endParaRPr lang="en-US" sz="1200" b="1" dirty="0" smtClean="0"/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6732240" y="5661248"/>
              <a:ext cx="1656184" cy="432048"/>
              <a:chOff x="389274" y="2636912"/>
              <a:chExt cx="129614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389274" y="270892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PowerSource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6732240" y="6093296"/>
              <a:ext cx="1656184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rechargeable</a:t>
              </a:r>
            </a:p>
            <a:p>
              <a:r>
                <a:rPr lang="en-US" sz="1200" b="1" dirty="0" err="1" smtClean="0"/>
                <a:t>powerSourceType</a:t>
              </a:r>
              <a:endParaRPr lang="en-US" sz="1200" b="1" dirty="0" smtClean="0"/>
            </a:p>
          </p:txBody>
        </p:sp>
        <p:cxnSp>
          <p:nvCxnSpPr>
            <p:cNvPr id="864" name="Connecteur en angle 863"/>
            <p:cNvCxnSpPr>
              <a:stCxn id="860" idx="1"/>
            </p:cNvCxnSpPr>
            <p:nvPr/>
          </p:nvCxnSpPr>
          <p:spPr>
            <a:xfrm rot="10800000">
              <a:off x="5004048" y="4437112"/>
              <a:ext cx="1728192" cy="1423102"/>
            </a:xfrm>
            <a:prstGeom prst="bentConnector3">
              <a:avLst>
                <a:gd name="adj1" fmla="val 981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03848" y="6702459"/>
              <a:ext cx="1512168" cy="432048"/>
              <a:chOff x="107504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107504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107504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Interface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4" idx="2"/>
            </p:cNvCxnSpPr>
            <p:nvPr/>
          </p:nvCxnSpPr>
          <p:spPr>
            <a:xfrm rot="5400000" flipH="1" flipV="1">
              <a:off x="-477735" y="4211913"/>
              <a:ext cx="880646" cy="18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  <a:endCxn id="660" idx="2"/>
            </p:cNvCxnSpPr>
            <p:nvPr/>
          </p:nvCxnSpPr>
          <p:spPr>
            <a:xfrm rot="10800000">
              <a:off x="1439652" y="1444135"/>
              <a:ext cx="1764196" cy="5457291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3491880" y="703729"/>
              <a:ext cx="1296144" cy="432048"/>
              <a:chOff x="107504" y="1916832"/>
              <a:chExt cx="1296144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3491880" y="1135777"/>
              <a:ext cx="129614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5652120" y="703729"/>
              <a:ext cx="1872208" cy="432048"/>
              <a:chOff x="107504" y="1916832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107504" y="1988840"/>
                <a:ext cx="1800200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BodySurfaceLocation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5652120" y="113577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5652120" y="2143889"/>
              <a:ext cx="1872208" cy="432048"/>
              <a:chOff x="107504" y="1916832"/>
              <a:chExt cx="1872208" cy="432048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ImplantLocation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5652120" y="25759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4788024" y="-476490"/>
              <a:ext cx="864096" cy="13791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4788024" y="902695"/>
              <a:ext cx="864096" cy="144016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>
              <a:off x="4788024" y="902695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4788024" y="8367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5652120" y="-675456"/>
              <a:ext cx="1872208" cy="432048"/>
              <a:chOff x="107504" y="1916832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107504" y="1916832"/>
                <a:ext cx="1872208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107504" y="1988840"/>
                <a:ext cx="1872208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PhysicalLocation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5652120" y="-286291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postalAddress</a:t>
              </a:r>
              <a:endParaRPr lang="en-US" sz="1200" b="1" dirty="0" smtClean="0"/>
            </a:p>
            <a:p>
              <a:r>
                <a:rPr lang="en-US" sz="1200" b="1" dirty="0" smtClean="0"/>
                <a:t>geolocation</a:t>
              </a: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-756592" y="2276872"/>
              <a:ext cx="1440160" cy="432048"/>
              <a:chOff x="-36512" y="1822758"/>
              <a:chExt cx="1440160" cy="432048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35496" y="1822758"/>
                <a:ext cx="1368152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FunctionRelated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22" name="Groupe 121"/>
            <p:cNvGrpSpPr/>
            <p:nvPr/>
          </p:nvGrpSpPr>
          <p:grpSpPr>
            <a:xfrm>
              <a:off x="-756592" y="3284984"/>
              <a:ext cx="1440160" cy="504056"/>
              <a:chOff x="-36512" y="1750750"/>
              <a:chExt cx="1440160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Device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21" name="Connecteur droit 120"/>
            <p:cNvCxnSpPr>
              <a:stCxn id="101" idx="3"/>
              <a:endCxn id="103" idx="2"/>
            </p:cNvCxnSpPr>
            <p:nvPr/>
          </p:nvCxnSpPr>
          <p:spPr>
            <a:xfrm flipH="1" flipV="1">
              <a:off x="-36512" y="2692370"/>
              <a:ext cx="1" cy="412594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-324544" y="4077072"/>
              <a:ext cx="64807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756592" y="4653136"/>
              <a:ext cx="1368152" cy="504056"/>
              <a:chOff x="-36512" y="1750750"/>
              <a:chExt cx="1440160" cy="504056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87506"/>
              <a:chOff x="107504" y="1916832"/>
              <a:chExt cx="1296144" cy="487506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88840"/>
                <a:ext cx="1296144" cy="41549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HealthWearable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32048"/>
              <a:chOff x="107504" y="1916832"/>
              <a:chExt cx="1296144" cy="4320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HealthActuator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HealthSensor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1" name="Triangle isocèle 100"/>
            <p:cNvSpPr/>
            <p:nvPr/>
          </p:nvSpPr>
          <p:spPr>
            <a:xfrm rot="10800000">
              <a:off x="-108519" y="3104964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11" name="Groupe 110"/>
            <p:cNvGrpSpPr/>
            <p:nvPr/>
          </p:nvGrpSpPr>
          <p:grpSpPr>
            <a:xfrm>
              <a:off x="-3204864" y="3284984"/>
              <a:ext cx="1440160" cy="504056"/>
              <a:chOff x="-36512" y="1750750"/>
              <a:chExt cx="1440160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1750750"/>
                <a:ext cx="1368152" cy="504056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1822758"/>
                <a:ext cx="144016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764704" y="3537012"/>
              <a:ext cx="1080120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74786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e 128"/>
          <p:cNvGrpSpPr/>
          <p:nvPr/>
        </p:nvGrpSpPr>
        <p:grpSpPr>
          <a:xfrm>
            <a:off x="-684584" y="-1179512"/>
            <a:ext cx="12025336" cy="7950497"/>
            <a:chOff x="-684584" y="-1179512"/>
            <a:chExt cx="1202533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3203848" y="2060848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V="1">
              <a:off x="5832140" y="-747464"/>
              <a:ext cx="0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220072" y="-42531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5292080" y="-1179512"/>
              <a:ext cx="1080120" cy="432048"/>
              <a:chOff x="3491880" y="-171400"/>
              <a:chExt cx="1296144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HealthActor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971600" y="2780928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4139952" y="2743036"/>
              <a:ext cx="72008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3" idx="0"/>
            </p:cNvCxnSpPr>
            <p:nvPr/>
          </p:nvCxnSpPr>
          <p:spPr>
            <a:xfrm>
              <a:off x="5832139" y="3870340"/>
              <a:ext cx="1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220072" y="4005064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6948264" y="3247092"/>
              <a:ext cx="21602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hasTimeSeriesMeasurements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2" idx="2"/>
              <a:endCxn id="361" idx="0"/>
            </p:cNvCxnSpPr>
            <p:nvPr/>
          </p:nvCxnSpPr>
          <p:spPr>
            <a:xfrm>
              <a:off x="3239852" y="3212976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699792" y="3607132"/>
              <a:ext cx="108012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6" name="Connecteur droit avec flèche 265"/>
            <p:cNvCxnSpPr>
              <a:stCxn id="537" idx="1"/>
              <a:endCxn id="319" idx="3"/>
            </p:cNvCxnSpPr>
            <p:nvPr/>
          </p:nvCxnSpPr>
          <p:spPr>
            <a:xfrm flipH="1" flipV="1">
              <a:off x="683568" y="243590"/>
              <a:ext cx="3888432" cy="11033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6" name="Rectangle 275"/>
            <p:cNvSpPr/>
            <p:nvPr/>
          </p:nvSpPr>
          <p:spPr>
            <a:xfrm>
              <a:off x="2555776" y="67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6948264" y="21669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2" idx="3"/>
            </p:cNvCxnSpPr>
            <p:nvPr/>
          </p:nvCxnSpPr>
          <p:spPr>
            <a:xfrm rot="10800000" flipV="1">
              <a:off x="6372201" y="2396063"/>
              <a:ext cx="3168353" cy="588330"/>
            </a:xfrm>
            <a:prstGeom prst="bentConnector3">
              <a:avLst>
                <a:gd name="adj1" fmla="val 8200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44624"/>
              <a:ext cx="1296144" cy="432048"/>
              <a:chOff x="3491880" y="-171400"/>
              <a:chExt cx="1296144" cy="432048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2411760" y="4330988"/>
              <a:ext cx="1656184" cy="487506"/>
              <a:chOff x="-2988840" y="2401434"/>
              <a:chExt cx="1296144" cy="48750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Command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9540552" y="2188314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Measurement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55657"/>
              <a:ext cx="2520280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127665"/>
              <a:ext cx="252028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MeasurementCollectionSession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87705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3" name="Rectangle 562"/>
            <p:cNvSpPr/>
            <p:nvPr/>
          </p:nvSpPr>
          <p:spPr>
            <a:xfrm>
              <a:off x="5004048" y="4725144"/>
              <a:ext cx="165618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5004048" y="4725144"/>
              <a:ext cx="1656184" cy="4154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4" idx="0"/>
              <a:endCxn id="606" idx="0"/>
            </p:cNvCxnSpPr>
            <p:nvPr/>
          </p:nvCxnSpPr>
          <p:spPr>
            <a:xfrm rot="5400000" flipH="1" flipV="1">
              <a:off x="4495722" y="4536208"/>
              <a:ext cx="679430" cy="1921399"/>
            </a:xfrm>
            <a:prstGeom prst="bentConnector3">
              <a:avLst>
                <a:gd name="adj1" fmla="val 4703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059832" y="5836622"/>
              <a:ext cx="162981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131840" y="5942746"/>
              <a:ext cx="151216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ValidityConstraint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059832" y="6309320"/>
              <a:ext cx="1629812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err="1" smtClean="0"/>
                <a:t>minimumValue</a:t>
              </a:r>
              <a:endParaRPr lang="fr-FR" sz="1200" b="1" dirty="0" smtClean="0"/>
            </a:p>
            <a:p>
              <a:r>
                <a:rPr lang="fr-FR" sz="1200" b="1" dirty="0" err="1" smtClean="0"/>
                <a:t>maximumValue</a:t>
              </a:r>
              <a:endParaRPr lang="fr-FR" sz="1200" b="1" dirty="0" smtClean="0"/>
            </a:p>
          </p:txBody>
        </p:sp>
        <p:sp>
          <p:nvSpPr>
            <p:cNvPr id="588" name="Rectangle 587"/>
            <p:cNvSpPr/>
            <p:nvPr/>
          </p:nvSpPr>
          <p:spPr>
            <a:xfrm>
              <a:off x="5004048" y="5879013"/>
              <a:ext cx="1682558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9" name="ZoneTexte 588"/>
            <p:cNvSpPr txBox="1"/>
            <p:nvPr/>
          </p:nvSpPr>
          <p:spPr>
            <a:xfrm>
              <a:off x="5004050" y="5985137"/>
              <a:ext cx="168255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OperatingConstraint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590" name="ZoneTexte 589"/>
            <p:cNvSpPr txBox="1"/>
            <p:nvPr/>
          </p:nvSpPr>
          <p:spPr>
            <a:xfrm>
              <a:off x="5004048" y="6351711"/>
              <a:ext cx="1682557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591" name="Connecteur droit avec flèche 590"/>
            <p:cNvCxnSpPr/>
            <p:nvPr/>
          </p:nvCxnSpPr>
          <p:spPr>
            <a:xfrm>
              <a:off x="5796136" y="5140642"/>
              <a:ext cx="13187" cy="73837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9" name="Rectangle 598"/>
            <p:cNvSpPr/>
            <p:nvPr/>
          </p:nvSpPr>
          <p:spPr>
            <a:xfrm>
              <a:off x="7020272" y="5877272"/>
              <a:ext cx="1656186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7020274" y="5983396"/>
              <a:ext cx="165618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LegalConstraint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7020272" y="6349970"/>
              <a:ext cx="165618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0"/>
            </p:cNvCxnSpPr>
            <p:nvPr/>
          </p:nvCxnSpPr>
          <p:spPr>
            <a:xfrm rot="16200000" flipV="1">
              <a:off x="6462211" y="4491118"/>
              <a:ext cx="720080" cy="2052228"/>
            </a:xfrm>
            <a:prstGeom prst="bentConnector3">
              <a:avLst>
                <a:gd name="adj1" fmla="val 50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24129" y="515719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292078" y="2751311"/>
              <a:ext cx="1080121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92080" y="2857435"/>
              <a:ext cx="108012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Data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292079" y="3224009"/>
              <a:ext cx="1080120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dataSize</a:t>
              </a:r>
              <a:endParaRPr lang="en-US" sz="1200" b="1" dirty="0" smtClean="0"/>
            </a:p>
            <a:p>
              <a:r>
                <a:rPr lang="en-US" sz="1200" b="1" dirty="0"/>
                <a:t>f</a:t>
              </a:r>
              <a:r>
                <a:rPr lang="en-US" sz="1200" b="1" dirty="0" smtClean="0"/>
                <a:t>ormat</a:t>
              </a:r>
            </a:p>
            <a:p>
              <a:r>
                <a:rPr lang="en-US" sz="1200" b="1" dirty="0" err="1" smtClean="0"/>
                <a:t>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2" idx="3"/>
            </p:cNvCxnSpPr>
            <p:nvPr/>
          </p:nvCxnSpPr>
          <p:spPr>
            <a:xfrm rot="10800000">
              <a:off x="6372200" y="2984393"/>
              <a:ext cx="2808312" cy="536940"/>
            </a:xfrm>
            <a:prstGeom prst="bentConnector3">
              <a:avLst>
                <a:gd name="adj1" fmla="val 7939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2" idx="3"/>
              <a:endCxn id="612" idx="1"/>
            </p:cNvCxnSpPr>
            <p:nvPr/>
          </p:nvCxnSpPr>
          <p:spPr>
            <a:xfrm flipV="1">
              <a:off x="4067944" y="2984393"/>
              <a:ext cx="1224136" cy="2083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9180512" y="3284984"/>
              <a:ext cx="2160240" cy="4726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9108504" y="3391108"/>
              <a:ext cx="223224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TimeSeriesMeasurements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684" name="ZoneTexte 683"/>
            <p:cNvSpPr txBox="1"/>
            <p:nvPr/>
          </p:nvSpPr>
          <p:spPr>
            <a:xfrm>
              <a:off x="9180514" y="3728065"/>
              <a:ext cx="216023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44089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4016097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AlarmCommand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76137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77272"/>
              <a:ext cx="1872208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949280"/>
              <a:ext cx="1800200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ReminderCommand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60114"/>
              <a:ext cx="1008112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619019"/>
              <a:ext cx="1008112" cy="52989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2267744" y="45470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2195736" y="716503"/>
              <a:ext cx="2016224" cy="43204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2195736" y="789528"/>
              <a:ext cx="1872208" cy="25391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MeasurementFunction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2411760" y="2725470"/>
              <a:ext cx="1656184" cy="487506"/>
              <a:chOff x="-2988840" y="2401434"/>
              <a:chExt cx="1296144" cy="487506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Function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3133838" y="259119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2195736" y="1148551"/>
              <a:ext cx="2016224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 smtClean="0"/>
                <a:t>faultTolerence</a:t>
              </a:r>
              <a:endParaRPr lang="en-US" sz="1200" b="1" dirty="0" smtClean="0"/>
            </a:p>
            <a:p>
              <a:r>
                <a:rPr lang="en-US" sz="1200" b="1" dirty="0" smtClean="0"/>
                <a:t>latency</a:t>
              </a:r>
            </a:p>
            <a:p>
              <a:r>
                <a:rPr lang="en-US" sz="1200" b="1" dirty="0" smtClean="0"/>
                <a:t>precision</a:t>
              </a:r>
            </a:p>
            <a:p>
              <a:r>
                <a:rPr lang="en-US" sz="1200" b="1" dirty="0" err="1" smtClean="0"/>
                <a:t>sampleTime</a:t>
              </a:r>
              <a:endParaRPr lang="en-US" sz="1200" b="1" dirty="0" smtClean="0"/>
            </a:p>
            <a:p>
              <a:r>
                <a:rPr lang="en-US" sz="1200" b="1" dirty="0" err="1" smtClean="0"/>
                <a:t>hasFrequencyMeasurement</a:t>
              </a:r>
              <a:endParaRPr lang="en-US" sz="1200" b="1" dirty="0" smtClean="0"/>
            </a:p>
            <a:p>
              <a:r>
                <a:rPr lang="en-US" sz="1200" b="1" dirty="0" err="1" smtClean="0"/>
                <a:t>uom</a:t>
              </a:r>
              <a:endParaRPr lang="en-US" sz="1200" b="1" dirty="0" smtClean="0"/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788024" y="1268760"/>
              <a:ext cx="2088232" cy="487506"/>
              <a:chOff x="-3101548" y="2401434"/>
              <a:chExt cx="1408852" cy="48750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101548" y="2401434"/>
                <a:ext cx="1408852" cy="43204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101548" y="2473442"/>
                <a:ext cx="1408852" cy="41549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FrequencyMeasurement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SAREF4ENVI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68760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0768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-612576" y="2780928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-684584" y="2852936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76672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124744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Triangle isocèle 91"/>
            <p:cNvSpPr/>
            <p:nvPr/>
          </p:nvSpPr>
          <p:spPr>
            <a:xfrm flipV="1">
              <a:off x="-36512" y="263691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5" name="Connecteur droit 94"/>
            <p:cNvCxnSpPr>
              <a:stCxn id="84" idx="2"/>
              <a:endCxn id="92" idx="3"/>
            </p:cNvCxnSpPr>
            <p:nvPr/>
          </p:nvCxnSpPr>
          <p:spPr>
            <a:xfrm>
              <a:off x="35496" y="1756266"/>
              <a:ext cx="0" cy="880646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avec flèche 102"/>
            <p:cNvCxnSpPr>
              <a:stCxn id="86" idx="3"/>
              <a:endCxn id="102" idx="1"/>
            </p:cNvCxnSpPr>
            <p:nvPr/>
          </p:nvCxnSpPr>
          <p:spPr>
            <a:xfrm flipV="1">
              <a:off x="683568" y="3005227"/>
              <a:ext cx="1728192" cy="2772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9" name="Groupe 108"/>
            <p:cNvGrpSpPr/>
            <p:nvPr/>
          </p:nvGrpSpPr>
          <p:grpSpPr>
            <a:xfrm>
              <a:off x="-612576" y="4869160"/>
              <a:ext cx="1872208" cy="487506"/>
              <a:chOff x="-2988840" y="2401434"/>
              <a:chExt cx="1296144" cy="487506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NotifyCommand</a:t>
                </a:r>
                <a:endParaRPr lang="en-GB" sz="1050" dirty="0" smtClean="0">
                  <a:solidFill>
                    <a:schemeClr val="bg1"/>
                  </a:solidFill>
                  <a:latin typeface="Arial Black" pitchFamily="34" charset="0"/>
                </a:endParaRP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353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79340"/>
              <a:ext cx="0" cy="39793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0188624" y="2060848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9" idx="3"/>
            </p:cNvCxnSpPr>
            <p:nvPr/>
          </p:nvCxnSpPr>
          <p:spPr>
            <a:xfrm rot="16200000" flipV="1">
              <a:off x="8312279" y="112495"/>
              <a:ext cx="512331" cy="338437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0188624" y="2636912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0260632" y="2780928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e 44"/>
          <p:cNvGrpSpPr/>
          <p:nvPr/>
        </p:nvGrpSpPr>
        <p:grpSpPr>
          <a:xfrm>
            <a:off x="-2916832" y="44624"/>
            <a:ext cx="11017224" cy="4080649"/>
            <a:chOff x="-2916832" y="44624"/>
            <a:chExt cx="11017224" cy="4080649"/>
          </a:xfrm>
        </p:grpSpPr>
        <p:cxnSp>
          <p:nvCxnSpPr>
            <p:cNvPr id="287" name="Connecteur en angle 286"/>
            <p:cNvCxnSpPr>
              <a:stCxn id="324" idx="1"/>
            </p:cNvCxnSpPr>
            <p:nvPr/>
          </p:nvCxnSpPr>
          <p:spPr>
            <a:xfrm rot="10800000">
              <a:off x="2195736" y="1484785"/>
              <a:ext cx="1224136" cy="827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2627784" y="1268760"/>
              <a:ext cx="64807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5292080" y="44624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292080" y="1230868"/>
              <a:ext cx="7920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5148064" y="2420888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-2916832" y="1268760"/>
              <a:ext cx="1296144" cy="432048"/>
              <a:chOff x="35496" y="188640"/>
              <a:chExt cx="1296144" cy="432048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35496" y="188640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35496" y="260648"/>
                <a:ext cx="129614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Healthdevice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419872" y="1213302"/>
              <a:ext cx="1296144" cy="487506"/>
              <a:chOff x="-2988840" y="2401434"/>
              <a:chExt cx="1296144" cy="487506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D2A00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473442"/>
                <a:ext cx="1296144" cy="415498"/>
              </a:xfrm>
              <a:prstGeom prst="rect">
                <a:avLst/>
              </a:prstGeom>
              <a:solidFill>
                <a:srgbClr val="D2A0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  <a:latin typeface="Arial Black" pitchFamily="34" charset="0"/>
                  </a:rPr>
                  <a:t>Service</a:t>
                </a:r>
              </a:p>
              <a:p>
                <a:pPr algn="ctr"/>
                <a:r>
                  <a:rPr lang="en-GB" sz="1050" dirty="0" smtClean="0">
                    <a:solidFill>
                      <a:schemeClr val="bg1"/>
                    </a:solidFill>
                  </a:rPr>
                  <a:t>(</a:t>
                </a:r>
                <a:r>
                  <a:rPr lang="en-GB" sz="1050" i="1" dirty="0" smtClean="0">
                    <a:solidFill>
                      <a:schemeClr val="bg1"/>
                    </a:solidFill>
                  </a:rPr>
                  <a:t>reused from SAREF</a:t>
                </a:r>
                <a:r>
                  <a:rPr lang="en-GB" sz="1050" dirty="0" smtClean="0">
                    <a:solidFill>
                      <a:schemeClr val="bg1"/>
                    </a:solidFill>
                  </a:rPr>
                  <a:t>)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1656184" cy="893713"/>
              <a:chOff x="2411760" y="2780928"/>
              <a:chExt cx="1656184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ServiceProfile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serviceDescription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serviceName</a:t>
                </a:r>
                <a:endParaRPr lang="en-US" sz="1200" b="1" dirty="0" smtClean="0"/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15598"/>
              <a:ext cx="1728192" cy="1169186"/>
            </a:xfrm>
            <a:prstGeom prst="bentConnector3">
              <a:avLst>
                <a:gd name="adj1" fmla="val 8287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08" y="2492896"/>
              <a:ext cx="1656184" cy="1632377"/>
              <a:chOff x="2411760" y="2780928"/>
              <a:chExt cx="1656184" cy="1632377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ServiceProcess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12976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hasCalculationMethod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hasEffect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hasInput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hasOutput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hasPrecondition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hasResult</a:t>
                </a:r>
                <a:endParaRPr lang="en-US" sz="1200" b="1" dirty="0" smtClean="0"/>
              </a:p>
            </p:txBody>
          </p:sp>
        </p:grpSp>
        <p:cxnSp>
          <p:nvCxnSpPr>
            <p:cNvPr id="478" name="Connecteur en angle 477"/>
            <p:cNvCxnSpPr>
              <a:stCxn id="381" idx="1"/>
            </p:cNvCxnSpPr>
            <p:nvPr/>
          </p:nvCxnSpPr>
          <p:spPr>
            <a:xfrm rot="10800000">
              <a:off x="5004048" y="1268760"/>
              <a:ext cx="1440160" cy="1423102"/>
            </a:xfrm>
            <a:prstGeom prst="bentConnector3">
              <a:avLst>
                <a:gd name="adj1" fmla="val 9931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1656184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2936"/>
                <a:ext cx="1656184" cy="253916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solidFill>
                      <a:schemeClr val="bg1"/>
                    </a:solidFill>
                    <a:latin typeface="Arial Black" pitchFamily="34" charset="0"/>
                  </a:rPr>
                  <a:t>ServiceGrounding</a:t>
                </a:r>
                <a:endParaRPr lang="en-GB" sz="1050" dirty="0">
                  <a:solidFill>
                    <a:schemeClr val="bg1"/>
                  </a:solidFill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60000"/>
                    <a:lumOff val="4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err="1" smtClean="0"/>
                  <a:t>groundingProtocol</a:t>
                </a:r>
                <a:endParaRPr lang="en-US" sz="1200" b="1" dirty="0" smtClean="0"/>
              </a:p>
              <a:p>
                <a:r>
                  <a:rPr lang="en-US" sz="1200" b="1" dirty="0" err="1" smtClean="0"/>
                  <a:t>portNumber</a:t>
                </a:r>
                <a:endParaRPr lang="en-US" sz="1200" b="1" dirty="0" smtClean="0"/>
              </a:p>
            </p:txBody>
          </p:sp>
        </p:grpSp>
        <p:cxnSp>
          <p:nvCxnSpPr>
            <p:cNvPr id="559" name="Connecteur en angle 558"/>
            <p:cNvCxnSpPr>
              <a:stCxn id="482" idx="1"/>
            </p:cNvCxnSpPr>
            <p:nvPr/>
          </p:nvCxnSpPr>
          <p:spPr>
            <a:xfrm rot="10800000" flipV="1">
              <a:off x="4788024" y="1469466"/>
              <a:ext cx="1656184" cy="1531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riangle isocèle 28"/>
            <p:cNvSpPr/>
            <p:nvPr/>
          </p:nvSpPr>
          <p:spPr>
            <a:xfrm rot="5400000">
              <a:off x="-104462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-900608" y="1196752"/>
              <a:ext cx="1368152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-972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solidFill>
                    <a:schemeClr val="bg1"/>
                  </a:solidFill>
                  <a:latin typeface="Arial Black" pitchFamily="34" charset="0"/>
                </a:rPr>
                <a:t>FunctionRelated</a:t>
              </a:r>
              <a:endParaRPr lang="en-GB" sz="1050" dirty="0" smtClean="0">
                <a:solidFill>
                  <a:schemeClr val="bg1"/>
                </a:solidFill>
                <a:latin typeface="Arial Black" pitchFamily="34" charset="0"/>
              </a:endParaRP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87624" y="1196752"/>
              <a:ext cx="1296144" cy="504056"/>
            </a:xfrm>
            <a:prstGeom prst="rect">
              <a:avLst/>
            </a:prstGeom>
            <a:solidFill>
              <a:srgbClr val="D2A00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115616" y="1268760"/>
              <a:ext cx="144016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solidFill>
                    <a:schemeClr val="bg1"/>
                  </a:solidFill>
                  <a:latin typeface="Arial Black" pitchFamily="34" charset="0"/>
                </a:rPr>
                <a:t>Device</a:t>
              </a:r>
            </a:p>
            <a:p>
              <a:pPr algn="ctr"/>
              <a:r>
                <a:rPr lang="en-GB" sz="1050" dirty="0" smtClean="0">
                  <a:solidFill>
                    <a:schemeClr val="bg1"/>
                  </a:solidFill>
                </a:rPr>
                <a:t>(</a:t>
              </a:r>
              <a:r>
                <a:rPr lang="en-GB" sz="1050" i="1" dirty="0" smtClean="0">
                  <a:solidFill>
                    <a:schemeClr val="bg1"/>
                  </a:solidFill>
                </a:rPr>
                <a:t>reused from SAREF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34" name="Connecteur droit 33"/>
            <p:cNvCxnSpPr>
              <a:stCxn id="29" idx="3"/>
              <a:endCxn id="297" idx="3"/>
            </p:cNvCxnSpPr>
            <p:nvPr/>
          </p:nvCxnSpPr>
          <p:spPr>
            <a:xfrm flipH="1" flipV="1">
              <a:off x="-1620688" y="1467726"/>
              <a:ext cx="576064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riangle isocèle 37"/>
            <p:cNvSpPr/>
            <p:nvPr/>
          </p:nvSpPr>
          <p:spPr>
            <a:xfrm rot="5400000">
              <a:off x="1043608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31" idx="3"/>
            </p:cNvCxnSpPr>
            <p:nvPr/>
          </p:nvCxnSpPr>
          <p:spPr>
            <a:xfrm flipH="1" flipV="1">
              <a:off x="467544" y="1476509"/>
              <a:ext cx="576064" cy="8275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5426</TotalTime>
  <Words>438</Words>
  <Application>Microsoft Office PowerPoint</Application>
  <PresentationFormat>Affichage à l'écran (4:3)</PresentationFormat>
  <Paragraphs>319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785</cp:revision>
  <dcterms:created xsi:type="dcterms:W3CDTF">2019-02-26T13:26:22Z</dcterms:created>
  <dcterms:modified xsi:type="dcterms:W3CDTF">2020-04-07T09:33:05Z</dcterms:modified>
</cp:coreProperties>
</file>