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168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31/03/2020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0" name="Groupe 429"/>
          <p:cNvGrpSpPr/>
          <p:nvPr/>
        </p:nvGrpSpPr>
        <p:grpSpPr>
          <a:xfrm>
            <a:off x="-3348880" y="-2691680"/>
            <a:ext cx="15769752" cy="12389153"/>
            <a:chOff x="-3348880" y="-2691680"/>
            <a:chExt cx="15769752" cy="12389153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662390" y="-3317558"/>
              <a:ext cx="711696" cy="3132347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523965" y="-3371565"/>
              <a:ext cx="711694" cy="3240360"/>
            </a:xfrm>
            <a:prstGeom prst="bentConnector3">
              <a:avLst>
                <a:gd name="adj1" fmla="val 6088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2780929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348880" y="4005065"/>
              <a:ext cx="1584176" cy="504056"/>
              <a:chOff x="1979712" y="2924944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979712" y="2924944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1979712" y="294149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8522451" y="-1971600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259904"/>
              <a:ext cx="1234125" cy="440432"/>
              <a:chOff x="4211959" y="27856"/>
              <a:chExt cx="1234125" cy="440432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27856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</p:cNvCxnSpPr>
            <p:nvPr/>
          </p:nvCxnSpPr>
          <p:spPr>
            <a:xfrm flipH="1">
              <a:off x="-1725244" y="1556792"/>
              <a:ext cx="2120780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3789040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088232" cy="555289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95739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331640" y="7893496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9" y="5661248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1" y="6453336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3" y="5877272"/>
              <a:ext cx="1806325" cy="397932"/>
            </a:xfrm>
            <a:prstGeom prst="bentConnector3">
              <a:avLst>
                <a:gd name="adj1" fmla="val 865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788024" y="562335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788024" y="64154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8109521"/>
              <a:ext cx="1584176" cy="723857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8829600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2780928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07704" y="2780928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5652120" y="2780928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740352" y="339110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2996952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6300192" y="3212976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204864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3789040"/>
              <a:ext cx="1296144" cy="432048"/>
              <a:chOff x="4067943" y="1340768"/>
              <a:chExt cx="1296144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24128" y="331910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2996952"/>
              <a:ext cx="3024340" cy="648072"/>
            </a:xfrm>
            <a:prstGeom prst="bentConnector3">
              <a:avLst>
                <a:gd name="adj1" fmla="val 7784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6948264" y="2420888"/>
              <a:ext cx="2952328" cy="576064"/>
            </a:xfrm>
            <a:prstGeom prst="bentConnector3">
              <a:avLst>
                <a:gd name="adj1" fmla="val 7729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212976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319100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9101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1360039" y="413792"/>
              <a:ext cx="936104" cy="3366120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08520" y="19509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105273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31236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23928" y="123086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87824" y="1772816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204864"/>
              <a:ext cx="199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5076056" y="264794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/>
            <p:nvPr/>
          </p:nvCxnSpPr>
          <p:spPr>
            <a:xfrm rot="10800000" flipV="1">
              <a:off x="6958253" y="-1035497"/>
              <a:ext cx="1564198" cy="720080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524328" y="-1971600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25152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682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24328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628799" y="2564904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204863" y="-2547664"/>
              <a:ext cx="2736303" cy="440432"/>
              <a:chOff x="2195735" y="1332384"/>
              <a:chExt cx="2736303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95735" y="1340768"/>
                <a:ext cx="266429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267742" y="1332384"/>
                <a:ext cx="2664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252536" y="-2547663"/>
              <a:ext cx="3024336" cy="440431"/>
              <a:chOff x="3419870" y="1332385"/>
              <a:chExt cx="2880319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419870" y="1340768"/>
                <a:ext cx="288031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19870" y="1332385"/>
                <a:ext cx="280831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059832" y="-2547664"/>
              <a:ext cx="2880320" cy="440432"/>
              <a:chOff x="4864516" y="1332384"/>
              <a:chExt cx="2740790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6" y="1340768"/>
                <a:ext cx="274078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6" y="1332384"/>
                <a:ext cx="274079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183671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56388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4360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orme libre 380"/>
            <p:cNvSpPr/>
            <p:nvPr/>
          </p:nvSpPr>
          <p:spPr>
            <a:xfrm>
              <a:off x="239917" y="867624"/>
              <a:ext cx="448146" cy="519065"/>
            </a:xfrm>
            <a:custGeom>
              <a:avLst/>
              <a:gdLst>
                <a:gd name="connsiteX0" fmla="*/ 294237 w 448146"/>
                <a:gd name="connsiteY0" fmla="*/ 490396 h 519065"/>
                <a:gd name="connsiteX1" fmla="*/ 95061 w 448146"/>
                <a:gd name="connsiteY1" fmla="*/ 490396 h 519065"/>
                <a:gd name="connsiteX2" fmla="*/ 13580 w 448146"/>
                <a:gd name="connsiteY2" fmla="*/ 318380 h 519065"/>
                <a:gd name="connsiteX3" fmla="*/ 49794 w 448146"/>
                <a:gd name="connsiteY3" fmla="*/ 46776 h 519065"/>
                <a:gd name="connsiteX4" fmla="*/ 312344 w 448146"/>
                <a:gd name="connsiteY4" fmla="*/ 37723 h 519065"/>
                <a:gd name="connsiteX5" fmla="*/ 448146 w 448146"/>
                <a:gd name="connsiteY5" fmla="*/ 227845 h 5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146" h="519065">
                  <a:moveTo>
                    <a:pt x="294237" y="490396"/>
                  </a:moveTo>
                  <a:cubicBezTo>
                    <a:pt x="218037" y="504730"/>
                    <a:pt x="141837" y="519065"/>
                    <a:pt x="95061" y="490396"/>
                  </a:cubicBezTo>
                  <a:cubicBezTo>
                    <a:pt x="48285" y="461727"/>
                    <a:pt x="21124" y="392317"/>
                    <a:pt x="13580" y="318380"/>
                  </a:cubicBezTo>
                  <a:cubicBezTo>
                    <a:pt x="6036" y="244443"/>
                    <a:pt x="0" y="93552"/>
                    <a:pt x="49794" y="46776"/>
                  </a:cubicBezTo>
                  <a:cubicBezTo>
                    <a:pt x="99588" y="0"/>
                    <a:pt x="245952" y="7545"/>
                    <a:pt x="312344" y="37723"/>
                  </a:cubicBezTo>
                  <a:cubicBezTo>
                    <a:pt x="378736" y="67901"/>
                    <a:pt x="413441" y="147873"/>
                    <a:pt x="448146" y="227845"/>
                  </a:cubicBez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10476656" y="4462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10476656" y="6117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10476656" y="953344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10476656" y="969894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/>
            <p:nvPr/>
          </p:nvCxnSpPr>
          <p:spPr>
            <a:xfrm rot="10800000">
              <a:off x="9684568" y="665313"/>
              <a:ext cx="792088" cy="47632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/>
            <p:nvPr/>
          </p:nvCxnSpPr>
          <p:spPr>
            <a:xfrm rot="10800000" flipV="1">
              <a:off x="9684568" y="233265"/>
              <a:ext cx="792088" cy="43239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Triangle isocèle 328"/>
            <p:cNvSpPr/>
            <p:nvPr/>
          </p:nvSpPr>
          <p:spPr>
            <a:xfrm rot="16200000">
              <a:off x="9684568" y="59330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419872" y="231098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/>
            <p:nvPr/>
          </p:nvCxnSpPr>
          <p:spPr>
            <a:xfrm rot="10800000" flipV="1">
              <a:off x="7020273" y="-1755576"/>
              <a:ext cx="1502179" cy="1476164"/>
            </a:xfrm>
            <a:prstGeom prst="bentConnector4">
              <a:avLst>
                <a:gd name="adj1" fmla="val 72313"/>
                <a:gd name="adj2" fmla="val 9707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2" name="Connecteur droit avec flèche 311"/>
            <p:cNvCxnSpPr>
              <a:stCxn id="291" idx="0"/>
              <a:endCxn id="97" idx="0"/>
            </p:cNvCxnSpPr>
            <p:nvPr/>
          </p:nvCxnSpPr>
          <p:spPr>
            <a:xfrm>
              <a:off x="-2560874" y="3213629"/>
              <a:ext cx="4082" cy="80798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Triangle isocèle 290"/>
            <p:cNvSpPr/>
            <p:nvPr/>
          </p:nvSpPr>
          <p:spPr>
            <a:xfrm rot="21410002">
              <a:off x="-2625042" y="3213522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3060848" y="3535125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20" y="3212977"/>
              <a:ext cx="3384870" cy="490033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331640" y="2996952"/>
              <a:ext cx="1944216" cy="8275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2832226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2978590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6" name="Groupe 49"/>
            <p:cNvGrpSpPr/>
            <p:nvPr/>
          </p:nvGrpSpPr>
          <p:grpSpPr>
            <a:xfrm>
              <a:off x="-3348880" y="2763361"/>
              <a:ext cx="1580178" cy="593631"/>
              <a:chOff x="4211958" y="1340768"/>
              <a:chExt cx="1224138" cy="593631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8" name="ZoneTexte 387"/>
              <p:cNvSpPr txBox="1"/>
              <p:nvPr/>
            </p:nvSpPr>
            <p:spPr>
              <a:xfrm>
                <a:off x="4211958" y="1357318"/>
                <a:ext cx="115212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FunctionRelated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91" name="Triangle isocèle 390"/>
            <p:cNvSpPr/>
            <p:nvPr/>
          </p:nvSpPr>
          <p:spPr>
            <a:xfrm rot="5400000">
              <a:off x="-828600" y="292494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stCxn id="387" idx="3"/>
              <a:endCxn id="391" idx="3"/>
            </p:cNvCxnSpPr>
            <p:nvPr/>
          </p:nvCxnSpPr>
          <p:spPr>
            <a:xfrm>
              <a:off x="-1768702" y="2979385"/>
              <a:ext cx="940102" cy="1756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274303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4568003" y="6275205"/>
              <a:ext cx="1804199" cy="402431"/>
            </a:xfrm>
            <a:prstGeom prst="bentConnector3">
              <a:avLst>
                <a:gd name="adj1" fmla="val 866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" name="Groupe 102"/>
          <p:cNvGrpSpPr/>
          <p:nvPr/>
        </p:nvGrpSpPr>
        <p:grpSpPr>
          <a:xfrm>
            <a:off x="-2350758" y="764704"/>
            <a:ext cx="9227014" cy="4813503"/>
            <a:chOff x="-2350758" y="764704"/>
            <a:chExt cx="9227014" cy="4813503"/>
          </a:xfrm>
        </p:grpSpPr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3007985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063769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023648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162" idx="3"/>
            </p:cNvCxnSpPr>
            <p:nvPr/>
          </p:nvCxnSpPr>
          <p:spPr>
            <a:xfrm rot="10800000" flipV="1">
              <a:off x="3789901" y="1279792"/>
              <a:ext cx="1564198" cy="99707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  <a:endCxn id="162" idx="3"/>
            </p:cNvCxnSpPr>
            <p:nvPr/>
          </p:nvCxnSpPr>
          <p:spPr>
            <a:xfrm flipH="1">
              <a:off x="3789901" y="2276872"/>
              <a:ext cx="156419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162" idx="3"/>
            </p:cNvCxnSpPr>
            <p:nvPr/>
          </p:nvCxnSpPr>
          <p:spPr>
            <a:xfrm rot="10800000">
              <a:off x="3789901" y="2276873"/>
              <a:ext cx="1564198" cy="94713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162" idx="3"/>
            </p:cNvCxnSpPr>
            <p:nvPr/>
          </p:nvCxnSpPr>
          <p:spPr>
            <a:xfrm rot="10800000">
              <a:off x="3789901" y="2276872"/>
              <a:ext cx="1564198" cy="1962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5364088" y="2420888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5364088" y="344003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448145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5364088" y="1495817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938992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en-US" sz="1200" b="1" dirty="0" smtClean="0"/>
            </a:p>
            <a:p>
              <a:r>
                <a:rPr lang="fr-FR" sz="1200" b="1" dirty="0" err="1" smtClean="0"/>
                <a:t>hasHabits</a:t>
              </a:r>
              <a:endParaRPr lang="fr-FR" sz="1200" b="1" dirty="0" smtClean="0"/>
            </a:p>
            <a:p>
              <a:r>
                <a:rPr lang="fr-FR" sz="1200" b="1" dirty="0" err="1" smtClean="0"/>
                <a:t>hasImpairment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fr-FR" sz="1200" b="1" dirty="0" smtClean="0"/>
            </a:p>
            <a:p>
              <a:r>
                <a:rPr lang="fr-FR" sz="1200" b="1" dirty="0" err="1" smtClean="0"/>
                <a:t>hasPosture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e 49"/>
            <p:cNvGrpSpPr/>
            <p:nvPr/>
          </p:nvGrpSpPr>
          <p:grpSpPr>
            <a:xfrm>
              <a:off x="3275856" y="4869160"/>
              <a:ext cx="1368154" cy="432048"/>
              <a:chOff x="4211958" y="1340768"/>
              <a:chExt cx="845152" cy="432048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211959" y="1340768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4211958" y="1446892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Posture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6" name="ZoneTexte 65"/>
            <p:cNvSpPr txBox="1"/>
            <p:nvPr/>
          </p:nvSpPr>
          <p:spPr>
            <a:xfrm>
              <a:off x="3275856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1619668" y="4869160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Impairment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1629662" y="5301208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269450" cy="3949408"/>
            <a:chOff x="107504" y="620688"/>
            <a:chExt cx="1326945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044314" cy="515089"/>
              <a:chOff x="3863674" y="1340768"/>
              <a:chExt cx="2573089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4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935683" y="1446892"/>
                <a:ext cx="2440218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0" y="2996952"/>
              <a:ext cx="3044314" cy="432048"/>
              <a:chOff x="3863672" y="1340768"/>
              <a:chExt cx="2573088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57308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1" y="1438508"/>
                <a:ext cx="250223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0" y="1052736"/>
              <a:ext cx="3044314" cy="432048"/>
              <a:chOff x="3863673" y="1340768"/>
              <a:chExt cx="2573089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03432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err="1" smtClean="0"/>
                <a:t>hasGeolocation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e 127"/>
          <p:cNvGrpSpPr/>
          <p:nvPr/>
        </p:nvGrpSpPr>
        <p:grpSpPr>
          <a:xfrm>
            <a:off x="-3204864" y="-1179512"/>
            <a:ext cx="11593288" cy="9329682"/>
            <a:chOff x="-3204864" y="-1179512"/>
            <a:chExt cx="11593288" cy="9329682"/>
          </a:xfrm>
        </p:grpSpPr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210434"/>
              <a:ext cx="2160240" cy="1353636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2959060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5767372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20688" y="328498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331640" y="4564070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41503" y="1113712"/>
              <a:ext cx="1166066" cy="7560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417967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331640" y="2907886"/>
              <a:ext cx="194421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err="1" smtClean="0"/>
                <a:t>hasOperatingConstraint</a:t>
              </a:r>
              <a:r>
                <a:rPr lang="en-GB" sz="1200" b="1" dirty="0" smtClean="0"/>
                <a:t> 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011468"/>
              <a:ext cx="1656184" cy="432048"/>
              <a:chOff x="389274" y="2204864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204864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27687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3443516"/>
              <a:ext cx="1656184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US" sz="1200" b="1" dirty="0" smtClean="0"/>
            </a:p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5805264"/>
              <a:ext cx="1656184" cy="432048"/>
              <a:chOff x="389274" y="2780928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780928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852936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237312"/>
              <a:ext cx="165618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581128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4211913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/>
            <p:nvPr/>
          </p:nvCxnSpPr>
          <p:spPr>
            <a:xfrm rot="10800000">
              <a:off x="1331640" y="846711"/>
              <a:ext cx="1908212" cy="601128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3491880" y="703729"/>
              <a:ext cx="1296144" cy="432048"/>
              <a:chOff x="107504" y="1916832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3491880" y="1135777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5652120" y="703729"/>
              <a:ext cx="1872208" cy="432048"/>
              <a:chOff x="107504" y="1916832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107504" y="1988840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5652120" y="113577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5652120" y="2143889"/>
              <a:ext cx="1872208" cy="432048"/>
              <a:chOff x="107504" y="1916832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5652120" y="25759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4788024" y="-476490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4788024" y="902695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4788024" y="902695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4788024" y="8367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5652120" y="-675456"/>
              <a:ext cx="1872208" cy="432048"/>
              <a:chOff x="107504" y="1916832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5652120" y="-286291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-756592" y="2276872"/>
              <a:ext cx="1440160" cy="432048"/>
              <a:chOff x="-36512" y="1822758"/>
              <a:chExt cx="1440160" cy="432048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35496" y="1822758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FunctionRelated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2" name="Groupe 121"/>
            <p:cNvGrpSpPr/>
            <p:nvPr/>
          </p:nvGrpSpPr>
          <p:grpSpPr>
            <a:xfrm>
              <a:off x="-756592" y="3284984"/>
              <a:ext cx="1440160" cy="504056"/>
              <a:chOff x="-36512" y="1750750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1" name="Connecteur droit 120"/>
            <p:cNvCxnSpPr>
              <a:stCxn id="101" idx="3"/>
              <a:endCxn id="103" idx="2"/>
            </p:cNvCxnSpPr>
            <p:nvPr/>
          </p:nvCxnSpPr>
          <p:spPr>
            <a:xfrm flipH="1" flipV="1">
              <a:off x="-36512" y="2692370"/>
              <a:ext cx="1" cy="412594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-324544" y="4077072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4653136"/>
              <a:ext cx="1368152" cy="504056"/>
              <a:chOff x="-36512" y="1750750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1" name="Triangle isocèle 100"/>
            <p:cNvSpPr/>
            <p:nvPr/>
          </p:nvSpPr>
          <p:spPr>
            <a:xfrm rot="10800000">
              <a:off x="-108519" y="3104964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1" name="Groupe 110"/>
            <p:cNvGrpSpPr/>
            <p:nvPr/>
          </p:nvGrpSpPr>
          <p:grpSpPr>
            <a:xfrm>
              <a:off x="-3204864" y="3284984"/>
              <a:ext cx="1440160" cy="504056"/>
              <a:chOff x="-36512" y="1750750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3537012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74786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9" name="Groupe 118"/>
          <p:cNvGrpSpPr/>
          <p:nvPr/>
        </p:nvGrpSpPr>
        <p:grpSpPr>
          <a:xfrm>
            <a:off x="-684584" y="-1179512"/>
            <a:ext cx="12457384" cy="7950497"/>
            <a:chOff x="-684584" y="-1179512"/>
            <a:chExt cx="12457384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971600" y="278092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164288" y="216697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683568" y="243590"/>
              <a:ext cx="3888432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2555776" y="67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7164288" y="339110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>
              <a:off x="6372200" y="2984393"/>
              <a:ext cx="3096344" cy="652356"/>
            </a:xfrm>
            <a:prstGeom prst="bentConnector3">
              <a:avLst>
                <a:gd name="adj1" fmla="val 7894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468544" y="3429000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495722" y="4536208"/>
              <a:ext cx="679430" cy="1921399"/>
            </a:xfrm>
            <a:prstGeom prst="bentConnector3">
              <a:avLst>
                <a:gd name="adj1" fmla="val 4703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059832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131840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059832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004048" y="5879013"/>
              <a:ext cx="1682558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004050" y="5985137"/>
              <a:ext cx="16825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OperatingConstraint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004048" y="6351711"/>
              <a:ext cx="1682557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/>
            <p:nvPr/>
          </p:nvCxnSpPr>
          <p:spPr>
            <a:xfrm>
              <a:off x="5796136" y="5140642"/>
              <a:ext cx="13187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020272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020274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020272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462211" y="4491118"/>
              <a:ext cx="720080" cy="2052228"/>
            </a:xfrm>
            <a:prstGeom prst="bentConnector3">
              <a:avLst>
                <a:gd name="adj1" fmla="val 50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3" idx="1"/>
            </p:cNvCxnSpPr>
            <p:nvPr/>
          </p:nvCxnSpPr>
          <p:spPr>
            <a:xfrm rot="10800000" flipV="1">
              <a:off x="7020272" y="2437946"/>
              <a:ext cx="2448272" cy="559006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468544" y="2204864"/>
              <a:ext cx="230425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468544" y="231098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468546" y="2647945"/>
              <a:ext cx="230425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429326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-612576" y="2780928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-684584" y="2852936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Triangle isocèle 91"/>
            <p:cNvSpPr/>
            <p:nvPr/>
          </p:nvSpPr>
          <p:spPr>
            <a:xfrm flipV="1">
              <a:off x="-36512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5" name="Connecteur droit 94"/>
            <p:cNvCxnSpPr>
              <a:stCxn id="84" idx="2"/>
              <a:endCxn id="92" idx="3"/>
            </p:cNvCxnSpPr>
            <p:nvPr/>
          </p:nvCxnSpPr>
          <p:spPr>
            <a:xfrm>
              <a:off x="35496" y="1756266"/>
              <a:ext cx="0" cy="880646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86" idx="3"/>
              <a:endCxn id="102" idx="1"/>
            </p:cNvCxnSpPr>
            <p:nvPr/>
          </p:nvCxnSpPr>
          <p:spPr>
            <a:xfrm flipV="1">
              <a:off x="683568" y="3005227"/>
              <a:ext cx="1728192" cy="2772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44"/>
          <p:cNvGrpSpPr/>
          <p:nvPr/>
        </p:nvGrpSpPr>
        <p:grpSpPr>
          <a:xfrm>
            <a:off x="-2916832" y="44624"/>
            <a:ext cx="11017224" cy="4080649"/>
            <a:chOff x="-2916832" y="44624"/>
            <a:chExt cx="11017224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-2916832" y="1268760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iangle isocèle 28"/>
            <p:cNvSpPr/>
            <p:nvPr/>
          </p:nvSpPr>
          <p:spPr>
            <a:xfrm rot="5400000">
              <a:off x="-104462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900608" y="1196752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972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34" name="Connecteur droit 33"/>
            <p:cNvCxnSpPr>
              <a:stCxn id="29" idx="3"/>
              <a:endCxn id="297" idx="3"/>
            </p:cNvCxnSpPr>
            <p:nvPr/>
          </p:nvCxnSpPr>
          <p:spPr>
            <a:xfrm flipH="1" flipV="1">
              <a:off x="-1620688" y="1467726"/>
              <a:ext cx="576064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31" idx="3"/>
            </p:cNvCxnSpPr>
            <p:nvPr/>
          </p:nvCxnSpPr>
          <p:spPr>
            <a:xfrm flipH="1" flipV="1">
              <a:off x="467544" y="1476509"/>
              <a:ext cx="576064" cy="8275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5251</TotalTime>
  <Words>418</Words>
  <Application>Microsoft Office PowerPoint</Application>
  <PresentationFormat>Affichage à l'écran (4:3)</PresentationFormat>
  <Paragraphs>302</Paragraphs>
  <Slides>6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758</cp:revision>
  <dcterms:created xsi:type="dcterms:W3CDTF">2019-02-26T13:26:22Z</dcterms:created>
  <dcterms:modified xsi:type="dcterms:W3CDTF">2020-03-31T14:23:00Z</dcterms:modified>
</cp:coreProperties>
</file>