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BCBCB"/>
    <a:srgbClr val="D2A000"/>
    <a:srgbClr val="FFE38B"/>
    <a:srgbClr val="FFA7A7"/>
    <a:srgbClr val="A3C167"/>
    <a:srgbClr val="C2D3E8"/>
    <a:srgbClr val="F0FAFE"/>
    <a:srgbClr val="E4E1CE"/>
    <a:srgbClr val="E0E0E0"/>
    <a:srgbClr val="E2E2E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02/05/2020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" name="Groupe 441"/>
          <p:cNvGrpSpPr/>
          <p:nvPr/>
        </p:nvGrpSpPr>
        <p:grpSpPr>
          <a:xfrm>
            <a:off x="-3636912" y="-3161620"/>
            <a:ext cx="16993889" cy="13647404"/>
            <a:chOff x="-3636912" y="-3161620"/>
            <a:chExt cx="16993889" cy="13647404"/>
          </a:xfrm>
        </p:grpSpPr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833282" y="-3470702"/>
              <a:ext cx="711696" cy="3438636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654171" y="-3501771"/>
              <a:ext cx="703310" cy="3492388"/>
            </a:xfrm>
            <a:prstGeom prst="bentConnector3">
              <a:avLst>
                <a:gd name="adj1" fmla="val 61704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204864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73917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9"/>
              <a:chOff x="971606" y="2648912"/>
              <a:chExt cx="1325335" cy="50405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6" y="2648912"/>
                <a:ext cx="8172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10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276872" y="3068960"/>
              <a:ext cx="1584176" cy="504056"/>
              <a:chOff x="2048447" y="1700808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048447" y="1700808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2048447" y="177281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7970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970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82910"/>
                <a:ext cx="1090110" cy="330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20486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479620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216454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204864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106301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725244" y="1538686"/>
              <a:ext cx="2120780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4211963" y="6847491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4211961" y="7745704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4211961" y="8681810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4224502" y="4077071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5" y="1628801"/>
              <a:ext cx="3024337" cy="634120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2267744" y="6699699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2339752" y="7707811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267745" y="8681807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7308304" y="6449559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7308306" y="7241647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5504108" y="6665583"/>
              <a:ext cx="1806325" cy="397932"/>
            </a:xfrm>
            <a:prstGeom prst="bentConnector3">
              <a:avLst>
                <a:gd name="adj1" fmla="val 865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724129" y="6411667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724129" y="7203755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7308304" y="8685584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5508105" y="8901608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9405664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10053735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788024" y="9117632"/>
              <a:ext cx="1584176" cy="504056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860032" y="9617911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5796137" y="8647692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9367772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10015844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4211961" y="3068959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2339752" y="3031068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10908709" y="3573016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 Measurement</a:t>
                </a:r>
              </a:p>
            </p:txBody>
          </p:sp>
        </p:grpSp>
        <p:grpSp>
          <p:nvGrpSpPr>
            <p:cNvPr id="30" name="Groupe 49"/>
            <p:cNvGrpSpPr/>
            <p:nvPr/>
          </p:nvGrpSpPr>
          <p:grpSpPr>
            <a:xfrm>
              <a:off x="6588225" y="3068959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5580113" y="3031067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8604449" y="3535123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5504105" y="3284983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7236297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10836697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6516217" y="4077071"/>
              <a:ext cx="1440160" cy="432048"/>
              <a:chOff x="3995935" y="1340768"/>
              <a:chExt cx="1440160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3995935" y="1340768"/>
                <a:ext cx="14401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3995935" y="1357318"/>
                <a:ext cx="144016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DataConstraint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6516217" y="3607131"/>
              <a:ext cx="151216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7884369" y="3284984"/>
              <a:ext cx="3024340" cy="504057"/>
            </a:xfrm>
            <a:prstGeom prst="bentConnector3">
              <a:avLst>
                <a:gd name="adj1" fmla="val 7424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7884369" y="2996951"/>
              <a:ext cx="2952328" cy="288031"/>
            </a:xfrm>
            <a:prstGeom prst="bentConnector3">
              <a:avLst>
                <a:gd name="adj1" fmla="val 739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8604449" y="2743036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4853315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4355977" y="3607131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0" y="-1395536"/>
              <a:ext cx="2483769" cy="432048"/>
              <a:chOff x="4008267" y="1340768"/>
              <a:chExt cx="2353044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008268" y="1340768"/>
                <a:ext cx="235304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008267" y="1357318"/>
                <a:ext cx="22166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35496" y="-747464"/>
              <a:ext cx="237626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5" y="6953615"/>
              <a:ext cx="3024337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34280" y="1791072"/>
              <a:ext cx="1296144" cy="9716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36512" y="202295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148064" y="692696"/>
              <a:ext cx="2376263" cy="504056"/>
              <a:chOff x="3651981" y="1268760"/>
              <a:chExt cx="2199353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651981" y="1268760"/>
                <a:ext cx="2199353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MeasurementCollectionSession</a:t>
                </a:r>
                <a:endParaRPr lang="en-GB" sz="10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4995" cy="64807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2947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4211961" y="5657471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4858035" y="6161527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3923929" y="2060848"/>
              <a:ext cx="1872208" cy="432048"/>
              <a:chOff x="3609228" y="2132856"/>
              <a:chExt cx="1525503" cy="432048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09228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4858035" y="2492896"/>
              <a:ext cx="1998" cy="576063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6012161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900592" y="-229752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793468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5685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96336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35509" y="385208"/>
              <a:ext cx="2131045" cy="1171584"/>
            </a:xfrm>
            <a:prstGeom prst="bentConnector3">
              <a:avLst>
                <a:gd name="adj1" fmla="val 85686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33145" y="961274"/>
              <a:ext cx="2128681" cy="595518"/>
            </a:xfrm>
            <a:prstGeom prst="bentConnector3">
              <a:avLst>
                <a:gd name="adj1" fmla="val 85301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  <a:endCxn id="43" idx="2"/>
            </p:cNvCxnSpPr>
            <p:nvPr/>
          </p:nvCxnSpPr>
          <p:spPr>
            <a:xfrm rot="10800000">
              <a:off x="1187625" y="1628801"/>
              <a:ext cx="3024337" cy="4280699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4427985" y="6449559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2267744" y="5657471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4788025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144015" y="2924944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636912" y="-2547664"/>
              <a:ext cx="2880320" cy="440432"/>
              <a:chOff x="2123726" y="1332384"/>
              <a:chExt cx="2880320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23726" y="1340768"/>
                <a:ext cx="288032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123726" y="1332384"/>
                <a:ext cx="288032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PeriodicBanCommunicationFunction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324544" y="-2547663"/>
              <a:ext cx="3168352" cy="440431"/>
              <a:chOff x="3282712" y="1332385"/>
              <a:chExt cx="3017477" cy="44043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282712" y="1340768"/>
                <a:ext cx="301747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282712" y="1332385"/>
                <a:ext cx="301747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EventDrivenBanCommunicationFunction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203848" y="-2547664"/>
              <a:ext cx="3096344" cy="440432"/>
              <a:chOff x="4864515" y="1332384"/>
              <a:chExt cx="2946349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5" y="1340768"/>
                <a:ext cx="294634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5" y="1332384"/>
                <a:ext cx="2946349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OnRequestBanCommunicationFunction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15616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219675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851920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0949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23928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24328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524328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252520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252520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316213" y="1085185"/>
              <a:ext cx="795847" cy="86744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180310" y="1088537"/>
              <a:ext cx="795847" cy="86074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4355977" y="2599019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34" name="Connecteur en angle 286"/>
            <p:cNvCxnSpPr>
              <a:stCxn id="264" idx="1"/>
              <a:endCxn id="140" idx="2"/>
            </p:cNvCxnSpPr>
            <p:nvPr/>
          </p:nvCxnSpPr>
          <p:spPr>
            <a:xfrm rot="10800000">
              <a:off x="-108519" y="3501010"/>
              <a:ext cx="4320975" cy="540061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44"/>
            <p:cNvCxnSpPr>
              <a:endCxn id="150" idx="1"/>
            </p:cNvCxnSpPr>
            <p:nvPr/>
          </p:nvCxnSpPr>
          <p:spPr>
            <a:xfrm>
              <a:off x="1403648" y="3284984"/>
              <a:ext cx="2808313" cy="8274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2" name="Connecteur droit avec flèche 391"/>
            <p:cNvCxnSpPr>
              <a:endCxn id="391" idx="3"/>
            </p:cNvCxnSpPr>
            <p:nvPr/>
          </p:nvCxnSpPr>
          <p:spPr>
            <a:xfrm flipV="1">
              <a:off x="-1764704" y="3284983"/>
              <a:ext cx="936104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Rectangle 395"/>
            <p:cNvSpPr/>
            <p:nvPr/>
          </p:nvSpPr>
          <p:spPr>
            <a:xfrm>
              <a:off x="-1764704" y="3031067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10" idx="1"/>
              <a:endCxn id="255" idx="3"/>
            </p:cNvCxnSpPr>
            <p:nvPr/>
          </p:nvCxnSpPr>
          <p:spPr>
            <a:xfrm rot="10800000">
              <a:off x="5504108" y="7063516"/>
              <a:ext cx="1804199" cy="402431"/>
            </a:xfrm>
            <a:prstGeom prst="bentConnector3">
              <a:avLst>
                <a:gd name="adj1" fmla="val 866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207896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6616" y="-3740791"/>
              <a:ext cx="432048" cy="2530270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900592" y="-31616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405"/>
            <p:cNvSpPr/>
            <p:nvPr/>
          </p:nvSpPr>
          <p:spPr>
            <a:xfrm>
              <a:off x="11628784" y="-134007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1628784" y="-132352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Habit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1628784" y="-60344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1628784" y="108357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1628784" y="-5868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1872208" cy="6397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692680" y="-13614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1872208" cy="1260140"/>
            </a:xfrm>
            <a:prstGeom prst="bentConnector3">
              <a:avLst>
                <a:gd name="adj1" fmla="val 41779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04648" y="1166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/>
            <p:nvPr/>
          </p:nvCxnSpPr>
          <p:spPr>
            <a:xfrm>
              <a:off x="9756576" y="-1467544"/>
              <a:ext cx="1872208" cy="1827929"/>
            </a:xfrm>
            <a:prstGeom prst="bentConnector3">
              <a:avLst>
                <a:gd name="adj1" fmla="val 3210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20672" y="-6034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1628784" y="76470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0" name="Connecteur en angle 134"/>
            <p:cNvCxnSpPr>
              <a:endCxn id="249" idx="1"/>
            </p:cNvCxnSpPr>
            <p:nvPr/>
          </p:nvCxnSpPr>
          <p:spPr>
            <a:xfrm>
              <a:off x="9756576" y="-1318045"/>
              <a:ext cx="1872208" cy="2334777"/>
            </a:xfrm>
            <a:prstGeom prst="bentConnector3">
              <a:avLst>
                <a:gd name="adj1" fmla="val 1953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Rectangle 250"/>
            <p:cNvSpPr/>
            <p:nvPr/>
          </p:nvSpPr>
          <p:spPr>
            <a:xfrm>
              <a:off x="10116616" y="76470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1628784" y="1331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Impairment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1628784" y="78125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ChronicDisease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9" name="Groupe 49"/>
            <p:cNvGrpSpPr/>
            <p:nvPr/>
          </p:nvGrpSpPr>
          <p:grpSpPr>
            <a:xfrm>
              <a:off x="4211960" y="4869160"/>
              <a:ext cx="1800200" cy="432048"/>
              <a:chOff x="3779912" y="1340768"/>
              <a:chExt cx="1800200" cy="432048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3779912" y="1340768"/>
                <a:ext cx="180020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779912" y="1340768"/>
                <a:ext cx="180020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OperatingConstraint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36" name="Rectangle 435"/>
            <p:cNvSpPr/>
            <p:nvPr/>
          </p:nvSpPr>
          <p:spPr>
            <a:xfrm>
              <a:off x="1907704" y="4831268"/>
              <a:ext cx="180020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7" name="Connecteur droit avec flèche 436"/>
            <p:cNvCxnSpPr>
              <a:endCxn id="390" idx="1"/>
            </p:cNvCxnSpPr>
            <p:nvPr/>
          </p:nvCxnSpPr>
          <p:spPr>
            <a:xfrm>
              <a:off x="1187624" y="5085184"/>
              <a:ext cx="3024336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e 113"/>
          <p:cNvGrpSpPr/>
          <p:nvPr/>
        </p:nvGrpSpPr>
        <p:grpSpPr>
          <a:xfrm>
            <a:off x="-2350758" y="116632"/>
            <a:ext cx="12755406" cy="5976663"/>
            <a:chOff x="-2350758" y="116632"/>
            <a:chExt cx="12755406" cy="5976663"/>
          </a:xfrm>
        </p:grpSpPr>
        <p:sp>
          <p:nvSpPr>
            <p:cNvPr id="77" name="Rectangle 76"/>
            <p:cNvSpPr/>
            <p:nvPr/>
          </p:nvSpPr>
          <p:spPr>
            <a:xfrm>
              <a:off x="9036494" y="4304129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3923929" y="343688"/>
              <a:ext cx="1430171" cy="19331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>
              <a:off x="3995939" y="2276872"/>
              <a:ext cx="1358161" cy="12700"/>
            </a:xfrm>
            <a:prstGeom prst="bentConnector3">
              <a:avLst>
                <a:gd name="adj1" fmla="val 5066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3923929" y="2276872"/>
              <a:ext cx="1430171" cy="223224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2797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2"/>
              <a:ext cx="1018102" cy="9531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036494" y="3212976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036492" y="4392687"/>
              <a:ext cx="13681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Impairment</a:t>
              </a:r>
            </a:p>
            <a:p>
              <a:pPr algn="ctr"/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03649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03649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Habit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04648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03649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036492" y="4736177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251801" y="-31856"/>
              <a:ext cx="576064" cy="132715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7092280" y="11663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652120" y="3463116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>
              <a:endCxn id="81" idx="1"/>
            </p:cNvCxnSpPr>
            <p:nvPr/>
          </p:nvCxnSpPr>
          <p:spPr>
            <a:xfrm>
              <a:off x="6876256" y="2132856"/>
              <a:ext cx="2160236" cy="161074"/>
            </a:xfrm>
            <a:prstGeom prst="bentConnector3">
              <a:avLst>
                <a:gd name="adj1" fmla="val 60059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172400" y="2060848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160238" cy="1152128"/>
            </a:xfrm>
            <a:prstGeom prst="bentConnector3">
              <a:avLst>
                <a:gd name="adj1" fmla="val 4874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812360" y="4293096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160238" cy="2099265"/>
            </a:xfrm>
            <a:prstGeom prst="bentConnector3">
              <a:avLst>
                <a:gd name="adj1" fmla="val 5796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028384" y="3175084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036494" y="5384248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036492" y="5472806"/>
              <a:ext cx="13681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ChronicDisease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03649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524328" y="5373216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</p:cNvCxnSpPr>
            <p:nvPr/>
          </p:nvCxnSpPr>
          <p:spPr>
            <a:xfrm rot="10800000">
              <a:off x="6876256" y="2564904"/>
              <a:ext cx="2160238" cy="3035368"/>
            </a:xfrm>
            <a:prstGeom prst="bentConnector3">
              <a:avLst>
                <a:gd name="adj1" fmla="val 6927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>
          <a:xfrm>
            <a:off x="107504" y="620688"/>
            <a:ext cx="13393489" cy="3949408"/>
            <a:chOff x="107504" y="620688"/>
            <a:chExt cx="13393489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168352" cy="515089"/>
              <a:chOff x="3863673" y="1340768"/>
              <a:chExt cx="2677927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3" y="1340768"/>
                <a:ext cx="2677927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 </a:t>
                </a:r>
                <a:endParaRPr lang="fr-FR" dirty="0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863673" y="1446892"/>
                <a:ext cx="2677927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EventDrivenBanCommunicationFunction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1" y="2996952"/>
              <a:ext cx="3168352" cy="432048"/>
              <a:chOff x="3863672" y="1340768"/>
              <a:chExt cx="2677926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677926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0" y="1438508"/>
                <a:ext cx="260707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OnRequestBanCommunicationFunction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1" y="1052736"/>
              <a:ext cx="3168352" cy="432048"/>
              <a:chOff x="3863673" y="1340768"/>
              <a:chExt cx="2677927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677927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PeriodicBanCommunicationFunction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9324532" y="1268760"/>
              <a:ext cx="1008109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>
              <a:off x="9828584" y="2246385"/>
              <a:ext cx="504056" cy="30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9324532" y="2276872"/>
              <a:ext cx="1008109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BanCommunicationFunction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180513" y="2204862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1583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158363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1583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banDensity</a:t>
              </a:r>
              <a:endParaRPr lang="en-US" sz="1200" b="1" dirty="0" smtClean="0"/>
            </a:p>
            <a:p>
              <a:r>
                <a:rPr lang="en-US" sz="1200" b="1" dirty="0" err="1" smtClean="0"/>
                <a:t>banGeolocation</a:t>
              </a:r>
              <a:endParaRPr lang="en-US" sz="1200" b="1" dirty="0" smtClean="0"/>
            </a:p>
            <a:p>
              <a:r>
                <a:rPr lang="en-US" sz="1200" b="1" dirty="0" err="1" smtClean="0"/>
                <a:t>banTopology</a:t>
              </a:r>
              <a:endParaRPr lang="en-US" sz="1200" b="1" dirty="0" smtClean="0"/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4572000" y="2132856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788024" y="1916832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804248" y="3789040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04248" y="4293097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>
              <a:stCxn id="46" idx="1"/>
            </p:cNvCxnSpPr>
            <p:nvPr/>
          </p:nvCxnSpPr>
          <p:spPr>
            <a:xfrm rot="10800000">
              <a:off x="4572000" y="2365938"/>
              <a:ext cx="2232248" cy="1675130"/>
            </a:xfrm>
            <a:prstGeom prst="bentConnector3">
              <a:avLst>
                <a:gd name="adj1" fmla="val 85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860032" y="3789040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e 155"/>
          <p:cNvGrpSpPr/>
          <p:nvPr/>
        </p:nvGrpSpPr>
        <p:grpSpPr>
          <a:xfrm>
            <a:off x="-3204864" y="-1179512"/>
            <a:ext cx="11593288" cy="9010291"/>
            <a:chOff x="-3204864" y="-1179512"/>
            <a:chExt cx="11593288" cy="9010291"/>
          </a:xfrm>
        </p:grpSpPr>
        <p:sp>
          <p:nvSpPr>
            <p:cNvPr id="948" name="ZoneTexte 947"/>
            <p:cNvSpPr txBox="1"/>
            <p:nvPr/>
          </p:nvSpPr>
          <p:spPr>
            <a:xfrm>
              <a:off x="3203848" y="6815116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GB" sz="1200" b="1" dirty="0" smtClean="0"/>
            </a:p>
            <a:p>
              <a:r>
                <a:rPr lang="en-GB" sz="1200" b="1" dirty="0" err="1" smtClean="0"/>
                <a:t>transmissionRate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691680" y="4729643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312077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3806821"/>
              <a:ext cx="2160240" cy="1159679"/>
            </a:xfrm>
            <a:prstGeom prst="bentConnector3">
              <a:avLst>
                <a:gd name="adj1" fmla="val 780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004048" y="3543399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040560" y="6025787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620688" y="2276872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475656" y="4966501"/>
              <a:ext cx="1800200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231196" y="1176427"/>
              <a:ext cx="652718" cy="118813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820398"/>
              <a:ext cx="0" cy="94713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475656" y="3310317"/>
              <a:ext cx="1800200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4297595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3073459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consistsOf</a:t>
              </a:r>
              <a:endParaRPr lang="en-GB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3111351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543399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767535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5199583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607856"/>
              <a:ext cx="1656184" cy="432048"/>
              <a:chOff x="389274" y="2398821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389274" y="2470829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4039904"/>
              <a:ext cx="165618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6063679"/>
              <a:ext cx="1656184" cy="432048"/>
              <a:chOff x="389274" y="2636912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70892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495727"/>
              <a:ext cx="1656184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839543"/>
              <a:ext cx="1728192" cy="1423102"/>
            </a:xfrm>
            <a:prstGeom prst="bentConnector3">
              <a:avLst>
                <a:gd name="adj1" fmla="val 981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03848" y="6383068"/>
              <a:ext cx="1512168" cy="432048"/>
              <a:chOff x="107504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4" idx="2"/>
            </p:cNvCxnSpPr>
            <p:nvPr/>
          </p:nvCxnSpPr>
          <p:spPr>
            <a:xfrm rot="5400000" flipH="1" flipV="1">
              <a:off x="-477735" y="3203801"/>
              <a:ext cx="880646" cy="1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  <a:endCxn id="660" idx="2"/>
            </p:cNvCxnSpPr>
            <p:nvPr/>
          </p:nvCxnSpPr>
          <p:spPr>
            <a:xfrm rot="10800000">
              <a:off x="1439652" y="1444134"/>
              <a:ext cx="1764196" cy="513790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4355976" y="775737"/>
              <a:ext cx="1296144" cy="432048"/>
              <a:chOff x="-612576" y="1988840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-612576" y="19888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612576" y="20608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4355976" y="1207785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6516216" y="775737"/>
              <a:ext cx="1872208" cy="432048"/>
              <a:chOff x="-612576" y="1988840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-612576" y="2060848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6516216" y="120778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6516216" y="2215897"/>
              <a:ext cx="1872208" cy="432048"/>
              <a:chOff x="-612576" y="1988840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-612576" y="2060848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6516216" y="26479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5652120" y="-404482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5652120" y="974703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5652120" y="974703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5652120" y="90872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6516216" y="-603448"/>
              <a:ext cx="1872208" cy="432048"/>
              <a:chOff x="-612576" y="1988840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-612576" y="2060848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6516216" y="-214283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  <p:grpSp>
          <p:nvGrpSpPr>
            <p:cNvPr id="122" name="Groupe 121"/>
            <p:cNvGrpSpPr/>
            <p:nvPr/>
          </p:nvGrpSpPr>
          <p:grpSpPr>
            <a:xfrm>
              <a:off x="-756592" y="2276872"/>
              <a:ext cx="1440160" cy="504056"/>
              <a:chOff x="-36512" y="742638"/>
              <a:chExt cx="1440160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5496" y="742638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-36512" y="814646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02" name="Rectangle 301"/>
            <p:cNvSpPr/>
            <p:nvPr/>
          </p:nvSpPr>
          <p:spPr>
            <a:xfrm>
              <a:off x="-324544" y="3068960"/>
              <a:ext cx="64807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756592" y="3645024"/>
              <a:ext cx="1368152" cy="504056"/>
              <a:chOff x="-36512" y="742638"/>
              <a:chExt cx="1440160" cy="50405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742638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-36512" y="814646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87506"/>
              <a:chOff x="107504" y="1916832"/>
              <a:chExt cx="1296144" cy="487506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32048"/>
              <a:chOff x="107504" y="1916832"/>
              <a:chExt cx="1296144" cy="4320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1" name="Groupe 110"/>
            <p:cNvGrpSpPr/>
            <p:nvPr/>
          </p:nvGrpSpPr>
          <p:grpSpPr>
            <a:xfrm>
              <a:off x="-3204864" y="2276872"/>
              <a:ext cx="1440160" cy="504056"/>
              <a:chOff x="-36512" y="742638"/>
              <a:chExt cx="1440160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742638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814646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764704" y="2528900"/>
              <a:ext cx="1080120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  <p:grpSp>
          <p:nvGrpSpPr>
            <p:cNvPr id="125" name="Groupe 124"/>
            <p:cNvGrpSpPr/>
            <p:nvPr/>
          </p:nvGrpSpPr>
          <p:grpSpPr>
            <a:xfrm>
              <a:off x="3275856" y="1916832"/>
              <a:ext cx="1800200" cy="432048"/>
              <a:chOff x="107504" y="1916832"/>
              <a:chExt cx="1350150" cy="43204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>
                <a:off x="159350" y="1988840"/>
                <a:ext cx="129830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OperatingConstraint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29" name="ZoneTexte 128"/>
            <p:cNvSpPr txBox="1"/>
            <p:nvPr/>
          </p:nvSpPr>
          <p:spPr>
            <a:xfrm>
              <a:off x="3275856" y="2348880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130" name="Connecteur en angle 243"/>
            <p:cNvCxnSpPr>
              <a:stCxn id="126" idx="1"/>
            </p:cNvCxnSpPr>
            <p:nvPr/>
          </p:nvCxnSpPr>
          <p:spPr>
            <a:xfrm rot="10800000">
              <a:off x="1475656" y="2121824"/>
              <a:ext cx="1800200" cy="1103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1475656" y="1878940"/>
              <a:ext cx="180020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e 117"/>
          <p:cNvGrpSpPr/>
          <p:nvPr/>
        </p:nvGrpSpPr>
        <p:grpSpPr>
          <a:xfrm>
            <a:off x="-684584" y="-1179512"/>
            <a:ext cx="12025336" cy="7950497"/>
            <a:chOff x="-684584" y="-1179512"/>
            <a:chExt cx="1202533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683568" y="274303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6948264" y="324709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6071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6948264" y="21669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2" idx="3"/>
            </p:cNvCxnSpPr>
            <p:nvPr/>
          </p:nvCxnSpPr>
          <p:spPr>
            <a:xfrm rot="10800000" flipV="1">
              <a:off x="6372201" y="2396063"/>
              <a:ext cx="3168353" cy="588330"/>
            </a:xfrm>
            <a:prstGeom prst="bentConnector3">
              <a:avLst>
                <a:gd name="adj1" fmla="val 820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330988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540552" y="2188314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55657"/>
              <a:ext cx="252028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127665"/>
              <a:ext cx="252028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MeasurementCollectionSession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87705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DataConstraint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832944" y="4873430"/>
              <a:ext cx="679430" cy="1246955"/>
            </a:xfrm>
            <a:prstGeom prst="bentConnector3">
              <a:avLst>
                <a:gd name="adj1" fmla="val 40874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734276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806284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734276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99" name="Rectangle 598"/>
            <p:cNvSpPr/>
            <p:nvPr/>
          </p:nvSpPr>
          <p:spPr>
            <a:xfrm>
              <a:off x="6372200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6372202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6372200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138175" y="4815154"/>
              <a:ext cx="720080" cy="1404156"/>
            </a:xfrm>
            <a:prstGeom prst="bentConnector3">
              <a:avLst>
                <a:gd name="adj1" fmla="val 4421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2" idx="3"/>
            </p:cNvCxnSpPr>
            <p:nvPr/>
          </p:nvCxnSpPr>
          <p:spPr>
            <a:xfrm rot="10800000">
              <a:off x="6372200" y="2984393"/>
              <a:ext cx="2808312" cy="536940"/>
            </a:xfrm>
            <a:prstGeom prst="bentConnector3">
              <a:avLst>
                <a:gd name="adj1" fmla="val 793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180512" y="3284984"/>
              <a:ext cx="2160240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108504" y="339110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180514" y="3728065"/>
              <a:ext cx="216023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44089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4016097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761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77272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949280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60114"/>
              <a:ext cx="1008112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619019"/>
              <a:ext cx="1008112" cy="5298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5470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16503"/>
              <a:ext cx="201622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7895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148551"/>
              <a:ext cx="2016224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hasFrequencyMeasurement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788024" y="1268760"/>
              <a:ext cx="2088232" cy="487506"/>
              <a:chOff x="-3101548" y="2401434"/>
              <a:chExt cx="1408852" cy="48750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101548" y="2401434"/>
                <a:ext cx="1408852" cy="43204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101548" y="2473442"/>
                <a:ext cx="1408852" cy="41549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FrequencyMeasurement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SAREF4ENVI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68760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0768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76672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12474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9" name="Groupe 108"/>
            <p:cNvGrpSpPr/>
            <p:nvPr/>
          </p:nvGrpSpPr>
          <p:grpSpPr>
            <a:xfrm>
              <a:off x="-612576" y="4869160"/>
              <a:ext cx="1872208" cy="487506"/>
              <a:chOff x="-2988840" y="2401434"/>
              <a:chExt cx="1296144" cy="48750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NotifyCommand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353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79340"/>
              <a:ext cx="0" cy="39793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0188624" y="2060848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9" idx="3"/>
            </p:cNvCxnSpPr>
            <p:nvPr/>
          </p:nvCxnSpPr>
          <p:spPr>
            <a:xfrm rot="16200000" flipV="1">
              <a:off x="8312279" y="112495"/>
              <a:ext cx="512331" cy="338437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0188624" y="26369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0260632" y="2780928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95"/>
            <p:cNvCxnSpPr>
              <a:stCxn id="102" idx="1"/>
              <a:endCxn id="84" idx="2"/>
            </p:cNvCxnSpPr>
            <p:nvPr/>
          </p:nvCxnSpPr>
          <p:spPr>
            <a:xfrm rot="10800000">
              <a:off x="35496" y="1756267"/>
              <a:ext cx="2376264" cy="1248961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e 56"/>
          <p:cNvGrpSpPr/>
          <p:nvPr/>
        </p:nvGrpSpPr>
        <p:grpSpPr>
          <a:xfrm>
            <a:off x="-900608" y="44624"/>
            <a:ext cx="9001000" cy="4080649"/>
            <a:chOff x="-900608" y="44624"/>
            <a:chExt cx="9001000" cy="4080649"/>
          </a:xfrm>
        </p:grpSpPr>
        <p:cxnSp>
          <p:nvCxnSpPr>
            <p:cNvPr id="287" name="Connecteur en angle 286"/>
            <p:cNvCxnSpPr>
              <a:stCxn id="324" idx="1"/>
            </p:cNvCxnSpPr>
            <p:nvPr/>
          </p:nvCxnSpPr>
          <p:spPr>
            <a:xfrm rot="10800000">
              <a:off x="2195736" y="1484785"/>
              <a:ext cx="1224136" cy="82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627784" y="126876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1043608" y="2348880"/>
              <a:ext cx="1512168" cy="432048"/>
              <a:chOff x="1835696" y="188640"/>
              <a:chExt cx="1512168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907704" y="188640"/>
                <a:ext cx="144016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1835696" y="260648"/>
                <a:ext cx="151216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419872" y="1213302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187624" y="1196752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15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8" name="Triangle isocèle 37"/>
            <p:cNvSpPr/>
            <p:nvPr/>
          </p:nvSpPr>
          <p:spPr>
            <a:xfrm rot="5400000">
              <a:off x="1043608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46" idx="3"/>
            </p:cNvCxnSpPr>
            <p:nvPr/>
          </p:nvCxnSpPr>
          <p:spPr>
            <a:xfrm flipH="1" flipV="1">
              <a:off x="395536" y="1467726"/>
              <a:ext cx="648072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e 42"/>
            <p:cNvGrpSpPr/>
            <p:nvPr/>
          </p:nvGrpSpPr>
          <p:grpSpPr>
            <a:xfrm>
              <a:off x="-900608" y="1268760"/>
              <a:ext cx="1296144" cy="432048"/>
              <a:chOff x="2051720" y="188640"/>
              <a:chExt cx="1296144" cy="43204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2051720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2051720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Triangle isocèle 48"/>
            <p:cNvSpPr/>
            <p:nvPr/>
          </p:nvSpPr>
          <p:spPr>
            <a:xfrm rot="21410002">
              <a:off x="1767886" y="1704459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>
              <a:stCxn id="49" idx="3"/>
              <a:endCxn id="288" idx="0"/>
            </p:cNvCxnSpPr>
            <p:nvPr/>
          </p:nvCxnSpPr>
          <p:spPr>
            <a:xfrm flipH="1">
              <a:off x="1835696" y="1844170"/>
              <a:ext cx="4082" cy="504710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5826</TotalTime>
  <Words>425</Words>
  <Application>Microsoft Office PowerPoint</Application>
  <PresentationFormat>Affichage à l'écran (4:3)</PresentationFormat>
  <Paragraphs>319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832</cp:revision>
  <dcterms:created xsi:type="dcterms:W3CDTF">2019-02-26T13:26:22Z</dcterms:created>
  <dcterms:modified xsi:type="dcterms:W3CDTF">2020-05-02T12:32:49Z</dcterms:modified>
</cp:coreProperties>
</file>