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84" r:id="rId2"/>
    <p:sldId id="279" r:id="rId3"/>
    <p:sldId id="281" r:id="rId4"/>
    <p:sldId id="280" r:id="rId5"/>
    <p:sldId id="282" r:id="rId6"/>
    <p:sldId id="283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D2A000"/>
    <a:srgbClr val="FFE38B"/>
    <a:srgbClr val="FFA7A7"/>
    <a:srgbClr val="A3C167"/>
    <a:srgbClr val="C2D3E8"/>
    <a:srgbClr val="F0FAFE"/>
    <a:srgbClr val="E4E1CE"/>
    <a:srgbClr val="E0E0E0"/>
    <a:srgbClr val="CBCBCB"/>
    <a:srgbClr val="E2E2E2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15620"/>
    <p:restoredTop sz="94337" autoAdjust="0"/>
  </p:normalViewPr>
  <p:slideViewPr>
    <p:cSldViewPr>
      <p:cViewPr varScale="1">
        <p:scale>
          <a:sx n="105" d="100"/>
          <a:sy n="105" d="100"/>
        </p:scale>
        <p:origin x="-169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8B9193-9FD4-46A2-AE18-703DD1520C53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A9E745-5F02-41B0-8B7A-BA06938DCC2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="" xmlns:p14="http://schemas.microsoft.com/office/powerpoint/2010/main" val="33317957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196275-AC2D-4C09-82D7-339C72333764}" type="datetimeFigureOut">
              <a:rPr lang="fr-FR" smtClean="0"/>
              <a:pPr/>
              <a:t>28/02/2020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e 381"/>
          <p:cNvGrpSpPr/>
          <p:nvPr/>
        </p:nvGrpSpPr>
        <p:grpSpPr>
          <a:xfrm>
            <a:off x="-2894633" y="-2547664"/>
            <a:ext cx="17763777" cy="12245137"/>
            <a:chOff x="-2894633" y="-2547664"/>
            <a:chExt cx="17763777" cy="12245137"/>
          </a:xfrm>
        </p:grpSpPr>
        <p:cxnSp>
          <p:nvCxnSpPr>
            <p:cNvPr id="337" name="Connecteur en angle 134"/>
            <p:cNvCxnSpPr>
              <a:stCxn id="257" idx="2"/>
              <a:endCxn id="186" idx="0"/>
            </p:cNvCxnSpPr>
            <p:nvPr/>
          </p:nvCxnSpPr>
          <p:spPr>
            <a:xfrm rot="16200000" flipH="1">
              <a:off x="3684" y="-2651484"/>
              <a:ext cx="711696" cy="1800199"/>
            </a:xfrm>
            <a:prstGeom prst="bentConnector3">
              <a:avLst>
                <a:gd name="adj1" fmla="val 63993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5" name="Connecteur en angle 134"/>
            <p:cNvCxnSpPr>
              <a:stCxn id="285" idx="2"/>
              <a:endCxn id="305" idx="0"/>
            </p:cNvCxnSpPr>
            <p:nvPr/>
          </p:nvCxnSpPr>
          <p:spPr>
            <a:xfrm rot="5400000">
              <a:off x="1802764" y="-2650364"/>
              <a:ext cx="711694" cy="1797958"/>
            </a:xfrm>
            <a:prstGeom prst="bentConnector3">
              <a:avLst>
                <a:gd name="adj1" fmla="val 647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" name="Groupe 52"/>
            <p:cNvGrpSpPr/>
            <p:nvPr/>
          </p:nvGrpSpPr>
          <p:grpSpPr>
            <a:xfrm>
              <a:off x="-2894633" y="-315416"/>
              <a:ext cx="1169389" cy="415498"/>
              <a:chOff x="776433" y="1645863"/>
              <a:chExt cx="1345193" cy="581699"/>
            </a:xfrm>
          </p:grpSpPr>
          <p:sp>
            <p:nvSpPr>
              <p:cNvPr id="234" name="Rectangle 233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5" name="ZoneTexte 234"/>
              <p:cNvSpPr txBox="1"/>
              <p:nvPr/>
            </p:nvSpPr>
            <p:spPr>
              <a:xfrm>
                <a:off x="776433" y="1645863"/>
                <a:ext cx="968466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Hub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4" name="Groupe 49"/>
            <p:cNvGrpSpPr/>
            <p:nvPr/>
          </p:nvGrpSpPr>
          <p:grpSpPr>
            <a:xfrm>
              <a:off x="521167" y="1124744"/>
              <a:ext cx="1314529" cy="504056"/>
              <a:chOff x="4193575" y="1268760"/>
              <a:chExt cx="1314529" cy="504056"/>
            </a:xfrm>
          </p:grpSpPr>
          <p:sp>
            <p:nvSpPr>
              <p:cNvPr id="43" name="Rectangle 42"/>
              <p:cNvSpPr/>
              <p:nvPr/>
            </p:nvSpPr>
            <p:spPr>
              <a:xfrm>
                <a:off x="4211960" y="1268760"/>
                <a:ext cx="1296144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" name="ZoneTexte 14"/>
              <p:cNvSpPr txBox="1"/>
              <p:nvPr/>
            </p:nvSpPr>
            <p:spPr>
              <a:xfrm>
                <a:off x="4193575" y="1296144"/>
                <a:ext cx="1170513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09" name="Rectangle 108"/>
            <p:cNvSpPr/>
            <p:nvPr/>
          </p:nvSpPr>
          <p:spPr>
            <a:xfrm>
              <a:off x="1979712" y="-425316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hasContact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65" name="Connecteur droit avec flèche 64"/>
            <p:cNvCxnSpPr>
              <a:stCxn id="121" idx="3"/>
              <a:endCxn id="130" idx="1"/>
            </p:cNvCxnSpPr>
            <p:nvPr/>
          </p:nvCxnSpPr>
          <p:spPr>
            <a:xfrm flipV="1">
              <a:off x="1835696" y="-171400"/>
              <a:ext cx="1430171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Rectangle 67"/>
            <p:cNvSpPr/>
            <p:nvPr/>
          </p:nvSpPr>
          <p:spPr>
            <a:xfrm>
              <a:off x="611560" y="836712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75" name="Rectangle 74"/>
            <p:cNvSpPr/>
            <p:nvPr/>
          </p:nvSpPr>
          <p:spPr>
            <a:xfrm>
              <a:off x="-2268760" y="2924944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5" name="Groupe 52"/>
            <p:cNvGrpSpPr/>
            <p:nvPr/>
          </p:nvGrpSpPr>
          <p:grpSpPr>
            <a:xfrm>
              <a:off x="-2844824" y="2204864"/>
              <a:ext cx="1152128" cy="504056"/>
              <a:chOff x="971604" y="2564904"/>
              <a:chExt cx="1325336" cy="504056"/>
            </a:xfrm>
          </p:grpSpPr>
          <p:sp>
            <p:nvSpPr>
              <p:cNvPr id="140" name="Rectangle 139"/>
              <p:cNvSpPr/>
              <p:nvPr/>
            </p:nvSpPr>
            <p:spPr>
              <a:xfrm>
                <a:off x="971604" y="2564904"/>
                <a:ext cx="1325336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1" name="ZoneTexte 140"/>
              <p:cNvSpPr txBox="1"/>
              <p:nvPr/>
            </p:nvSpPr>
            <p:spPr>
              <a:xfrm>
                <a:off x="971604" y="2636912"/>
                <a:ext cx="787755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Device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-1332656" y="2924944"/>
              <a:ext cx="1512168" cy="504056"/>
              <a:chOff x="3707904" y="2132856"/>
              <a:chExt cx="1512168" cy="504056"/>
            </a:xfrm>
          </p:grpSpPr>
          <p:sp>
            <p:nvSpPr>
              <p:cNvPr id="96" name="Rectangle 95"/>
              <p:cNvSpPr/>
              <p:nvPr/>
            </p:nvSpPr>
            <p:spPr>
              <a:xfrm>
                <a:off x="3707904" y="2132856"/>
                <a:ext cx="1440160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7" name="ZoneTexte 96"/>
              <p:cNvSpPr txBox="1"/>
              <p:nvPr/>
            </p:nvSpPr>
            <p:spPr>
              <a:xfrm>
                <a:off x="3707904" y="2149406"/>
                <a:ext cx="151216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FunctionalDevice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05" name="Connecteur en angle 104"/>
            <p:cNvCxnSpPr>
              <a:stCxn id="140" idx="2"/>
              <a:endCxn id="96" idx="1"/>
            </p:cNvCxnSpPr>
            <p:nvPr/>
          </p:nvCxnSpPr>
          <p:spPr>
            <a:xfrm rot="16200000" flipH="1">
              <a:off x="-2034734" y="2474894"/>
              <a:ext cx="468052" cy="936104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" name="Groupe 49"/>
            <p:cNvGrpSpPr/>
            <p:nvPr/>
          </p:nvGrpSpPr>
          <p:grpSpPr>
            <a:xfrm>
              <a:off x="539552" y="-387426"/>
              <a:ext cx="1296144" cy="432048"/>
              <a:chOff x="4211960" y="1532788"/>
              <a:chExt cx="1296144" cy="288032"/>
            </a:xfrm>
          </p:grpSpPr>
          <p:sp>
            <p:nvSpPr>
              <p:cNvPr id="121" name="Rectangle 120"/>
              <p:cNvSpPr/>
              <p:nvPr/>
            </p:nvSpPr>
            <p:spPr>
              <a:xfrm>
                <a:off x="4211960" y="1532788"/>
                <a:ext cx="1296144" cy="288032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2" name="ZoneTexte 121"/>
              <p:cNvSpPr txBox="1"/>
              <p:nvPr/>
            </p:nvSpPr>
            <p:spPr>
              <a:xfrm>
                <a:off x="4211960" y="1532789"/>
                <a:ext cx="841897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Ban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25" name="Connecteur droit avec flèche 124"/>
            <p:cNvCxnSpPr>
              <a:stCxn id="121" idx="2"/>
              <a:endCxn id="43" idx="0"/>
            </p:cNvCxnSpPr>
            <p:nvPr/>
          </p:nvCxnSpPr>
          <p:spPr>
            <a:xfrm>
              <a:off x="1187624" y="44625"/>
              <a:ext cx="0" cy="1080119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8" name="Rectangle 127"/>
            <p:cNvSpPr/>
            <p:nvPr/>
          </p:nvSpPr>
          <p:spPr>
            <a:xfrm>
              <a:off x="827584" y="438780"/>
              <a:ext cx="79208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contains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8" name="Groupe 49"/>
            <p:cNvGrpSpPr/>
            <p:nvPr/>
          </p:nvGrpSpPr>
          <p:grpSpPr>
            <a:xfrm>
              <a:off x="3265867" y="-387424"/>
              <a:ext cx="1008112" cy="432048"/>
              <a:chOff x="4211960" y="1340768"/>
              <a:chExt cx="1008112" cy="432048"/>
            </a:xfrm>
          </p:grpSpPr>
          <p:sp>
            <p:nvSpPr>
              <p:cNvPr id="130" name="Rectangle 129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31" name="ZoneTexte 130"/>
              <p:cNvSpPr txBox="1"/>
              <p:nvPr/>
            </p:nvSpPr>
            <p:spPr>
              <a:xfrm>
                <a:off x="4211960" y="1357318"/>
                <a:ext cx="841897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Contact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54" name="Rectangle 153"/>
            <p:cNvSpPr/>
            <p:nvPr/>
          </p:nvSpPr>
          <p:spPr>
            <a:xfrm>
              <a:off x="2699792" y="-459432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9" name="Groupe 49"/>
            <p:cNvGrpSpPr/>
            <p:nvPr/>
          </p:nvGrpSpPr>
          <p:grpSpPr>
            <a:xfrm>
              <a:off x="5724128" y="-387424"/>
              <a:ext cx="1234125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35731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Actor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0" name="Groupe 49"/>
            <p:cNvGrpSpPr/>
            <p:nvPr/>
          </p:nvGrpSpPr>
          <p:grpSpPr>
            <a:xfrm>
              <a:off x="8522451" y="-387424"/>
              <a:ext cx="1234125" cy="432048"/>
              <a:chOff x="4211959" y="1340768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135731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Patient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1" name="Groupe 49"/>
            <p:cNvGrpSpPr/>
            <p:nvPr/>
          </p:nvGrpSpPr>
          <p:grpSpPr>
            <a:xfrm>
              <a:off x="8522451" y="188640"/>
              <a:ext cx="1234125" cy="440432"/>
              <a:chOff x="4211959" y="1332384"/>
              <a:chExt cx="1234125" cy="440432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1332384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User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5436096" y="-1395536"/>
              <a:ext cx="1728191" cy="432048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5436096" y="-1378986"/>
              <a:ext cx="1656183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 :</a:t>
              </a:r>
            </a:p>
            <a:p>
              <a:r>
                <a:rPr lang="en-GB" sz="1050" dirty="0" err="1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ResponsibilityParty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8522450" y="-971872"/>
              <a:ext cx="1234126" cy="440432"/>
              <a:chOff x="4211958" y="1332384"/>
              <a:chExt cx="1234126" cy="440432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1332384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Caregiver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3" name="Groupe 52"/>
            <p:cNvGrpSpPr/>
            <p:nvPr/>
          </p:nvGrpSpPr>
          <p:grpSpPr>
            <a:xfrm>
              <a:off x="-2878603" y="781254"/>
              <a:ext cx="1153359" cy="415498"/>
              <a:chOff x="970184" y="2564903"/>
              <a:chExt cx="1326752" cy="581698"/>
            </a:xfrm>
          </p:grpSpPr>
          <p:sp>
            <p:nvSpPr>
              <p:cNvPr id="220" name="Rectangle 219"/>
              <p:cNvSpPr/>
              <p:nvPr/>
            </p:nvSpPr>
            <p:spPr>
              <a:xfrm>
                <a:off x="971600" y="2564903"/>
                <a:ext cx="1325336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4" name="ZoneTexte 223"/>
              <p:cNvSpPr txBox="1"/>
              <p:nvPr/>
            </p:nvSpPr>
            <p:spPr>
              <a:xfrm>
                <a:off x="970184" y="2564903"/>
                <a:ext cx="950026" cy="5816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Actuator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" name="Groupe 52"/>
            <p:cNvGrpSpPr/>
            <p:nvPr/>
          </p:nvGrpSpPr>
          <p:grpSpPr>
            <a:xfrm>
              <a:off x="-2877372" y="1322662"/>
              <a:ext cx="1152128" cy="450154"/>
              <a:chOff x="971600" y="2564903"/>
              <a:chExt cx="1325335" cy="630215"/>
            </a:xfrm>
          </p:grpSpPr>
          <p:sp>
            <p:nvSpPr>
              <p:cNvPr id="228" name="Rectangle 227"/>
              <p:cNvSpPr/>
              <p:nvPr/>
            </p:nvSpPr>
            <p:spPr>
              <a:xfrm>
                <a:off x="971600" y="2564903"/>
                <a:ext cx="1325335" cy="604867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rgbClr val="A3C16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9" name="ZoneTexte 228"/>
              <p:cNvSpPr txBox="1"/>
              <p:nvPr/>
            </p:nvSpPr>
            <p:spPr>
              <a:xfrm>
                <a:off x="1009041" y="2613421"/>
                <a:ext cx="1003502" cy="58169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s4wear: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Wearable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6" name="Groupe 52"/>
            <p:cNvGrpSpPr/>
            <p:nvPr/>
          </p:nvGrpSpPr>
          <p:grpSpPr>
            <a:xfrm>
              <a:off x="-2877372" y="205188"/>
              <a:ext cx="1152128" cy="415500"/>
              <a:chOff x="796289" y="1645864"/>
              <a:chExt cx="1325337" cy="581702"/>
            </a:xfrm>
          </p:grpSpPr>
          <p:sp>
            <p:nvSpPr>
              <p:cNvPr id="231" name="Rectangle 230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2" name="ZoneTexte 231"/>
              <p:cNvSpPr txBox="1"/>
              <p:nvPr/>
            </p:nvSpPr>
            <p:spPr>
              <a:xfrm>
                <a:off x="833730" y="1645867"/>
                <a:ext cx="796975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Sensor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36" name="Connecteur droit avec flèche 235"/>
            <p:cNvCxnSpPr/>
            <p:nvPr/>
          </p:nvCxnSpPr>
          <p:spPr>
            <a:xfrm flipH="1">
              <a:off x="-1692696" y="-315416"/>
              <a:ext cx="2160240" cy="3600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Rectangle 238"/>
            <p:cNvSpPr/>
            <p:nvPr/>
          </p:nvSpPr>
          <p:spPr>
            <a:xfrm>
              <a:off x="-756592" y="-531440"/>
              <a:ext cx="64756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elects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0" name="Rectangle 239"/>
            <p:cNvSpPr/>
            <p:nvPr/>
          </p:nvSpPr>
          <p:spPr>
            <a:xfrm>
              <a:off x="-1836712" y="-603448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1..1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41" name="Connecteur droit avec flèche 240"/>
            <p:cNvCxnSpPr>
              <a:stCxn id="272" idx="3"/>
            </p:cNvCxnSpPr>
            <p:nvPr/>
          </p:nvCxnSpPr>
          <p:spPr>
            <a:xfrm flipH="1">
              <a:off x="-1725244" y="1556792"/>
              <a:ext cx="2120780" cy="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" name="Groupe 49"/>
            <p:cNvGrpSpPr/>
            <p:nvPr/>
          </p:nvGrpSpPr>
          <p:grpSpPr>
            <a:xfrm>
              <a:off x="3275858" y="6059180"/>
              <a:ext cx="1292144" cy="432048"/>
              <a:chOff x="4211960" y="1340768"/>
              <a:chExt cx="1224136" cy="432048"/>
            </a:xfrm>
          </p:grpSpPr>
          <p:sp>
            <p:nvSpPr>
              <p:cNvPr id="255" name="Rectangle 254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6" name="ZoneTexte 255"/>
              <p:cNvSpPr txBox="1"/>
              <p:nvPr/>
            </p:nvSpPr>
            <p:spPr>
              <a:xfrm>
                <a:off x="4219537" y="1357318"/>
                <a:ext cx="115212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DeviceType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8" name="Groupe 49"/>
            <p:cNvGrpSpPr/>
            <p:nvPr/>
          </p:nvGrpSpPr>
          <p:grpSpPr>
            <a:xfrm>
              <a:off x="3275856" y="6957393"/>
              <a:ext cx="1294015" cy="432048"/>
              <a:chOff x="4211960" y="1340768"/>
              <a:chExt cx="1008112" cy="432048"/>
            </a:xfrm>
          </p:grpSpPr>
          <p:sp>
            <p:nvSpPr>
              <p:cNvPr id="258" name="Rectangle 257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9" name="ZoneTexte 258"/>
              <p:cNvSpPr txBox="1"/>
              <p:nvPr/>
            </p:nvSpPr>
            <p:spPr>
              <a:xfrm>
                <a:off x="4211960" y="1357318"/>
                <a:ext cx="668374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Interface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9" name="Groupe 49"/>
            <p:cNvGrpSpPr/>
            <p:nvPr/>
          </p:nvGrpSpPr>
          <p:grpSpPr>
            <a:xfrm>
              <a:off x="5652120" y="3789040"/>
              <a:ext cx="1283427" cy="432048"/>
              <a:chOff x="4211960" y="1340768"/>
              <a:chExt cx="1008112" cy="432048"/>
            </a:xfrm>
          </p:grpSpPr>
          <p:sp>
            <p:nvSpPr>
              <p:cNvPr id="261" name="Rectangle 260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2" name="ZoneTexte 261"/>
              <p:cNvSpPr txBox="1"/>
              <p:nvPr/>
            </p:nvSpPr>
            <p:spPr>
              <a:xfrm>
                <a:off x="4211960" y="1357318"/>
                <a:ext cx="661297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Location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0" name="Groupe 52"/>
            <p:cNvGrpSpPr/>
            <p:nvPr/>
          </p:nvGrpSpPr>
          <p:grpSpPr>
            <a:xfrm>
              <a:off x="3275856" y="7893499"/>
              <a:ext cx="1296145" cy="435837"/>
              <a:chOff x="2473112" y="3560209"/>
              <a:chExt cx="1414233" cy="508473"/>
            </a:xfrm>
          </p:grpSpPr>
          <p:sp>
            <p:nvSpPr>
              <p:cNvPr id="264" name="Rectangle 263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5" name="ZoneTexte 264"/>
              <p:cNvSpPr txBox="1"/>
              <p:nvPr/>
            </p:nvSpPr>
            <p:spPr>
              <a:xfrm>
                <a:off x="2473112" y="3560209"/>
                <a:ext cx="804911" cy="48474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1" name="Groupe 52"/>
            <p:cNvGrpSpPr/>
            <p:nvPr/>
          </p:nvGrpSpPr>
          <p:grpSpPr>
            <a:xfrm>
              <a:off x="3288397" y="3789040"/>
              <a:ext cx="1257624" cy="432048"/>
              <a:chOff x="2473651" y="3564627"/>
              <a:chExt cx="1413694" cy="504055"/>
            </a:xfrm>
          </p:grpSpPr>
          <p:sp>
            <p:nvSpPr>
              <p:cNvPr id="273" name="Rectangle 272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74" name="ZoneTexte 273"/>
              <p:cNvSpPr txBox="1"/>
              <p:nvPr/>
            </p:nvSpPr>
            <p:spPr>
              <a:xfrm>
                <a:off x="2480760" y="3564627"/>
                <a:ext cx="1031066" cy="48474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Command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82" name="Connecteur en angle 281"/>
            <p:cNvCxnSpPr/>
            <p:nvPr/>
          </p:nvCxnSpPr>
          <p:spPr>
            <a:xfrm rot="10800000">
              <a:off x="1187624" y="7029400"/>
              <a:ext cx="2088230" cy="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7" name="Connecteur en angle 286"/>
            <p:cNvCxnSpPr>
              <a:endCxn id="43" idx="2"/>
            </p:cNvCxnSpPr>
            <p:nvPr/>
          </p:nvCxnSpPr>
          <p:spPr>
            <a:xfrm rot="16200000" flipV="1">
              <a:off x="-938590" y="3755015"/>
              <a:ext cx="6336705" cy="2084275"/>
            </a:xfrm>
            <a:prstGeom prst="bentConnector3">
              <a:avLst>
                <a:gd name="adj1" fmla="val -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0" name="Rectangle 299"/>
            <p:cNvSpPr/>
            <p:nvPr/>
          </p:nvSpPr>
          <p:spPr>
            <a:xfrm>
              <a:off x="1763688" y="5949280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hasDeviceType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1835696" y="6775484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2" name="Rectangle 301"/>
            <p:cNvSpPr/>
            <p:nvPr/>
          </p:nvSpPr>
          <p:spPr>
            <a:xfrm>
              <a:off x="2051720" y="7749480"/>
              <a:ext cx="64807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2" name="Groupe 49"/>
            <p:cNvGrpSpPr/>
            <p:nvPr/>
          </p:nvGrpSpPr>
          <p:grpSpPr>
            <a:xfrm>
              <a:off x="6372198" y="5411108"/>
              <a:ext cx="1296141" cy="432048"/>
              <a:chOff x="4210303" y="1340768"/>
              <a:chExt cx="1009769" cy="432048"/>
            </a:xfrm>
          </p:grpSpPr>
          <p:sp>
            <p:nvSpPr>
              <p:cNvPr id="306" name="Rectangle 305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07" name="ZoneTexte 306"/>
              <p:cNvSpPr txBox="1"/>
              <p:nvPr/>
            </p:nvSpPr>
            <p:spPr>
              <a:xfrm>
                <a:off x="4210303" y="1357318"/>
                <a:ext cx="673370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Power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3" name="Groupe 49"/>
            <p:cNvGrpSpPr/>
            <p:nvPr/>
          </p:nvGrpSpPr>
          <p:grpSpPr>
            <a:xfrm>
              <a:off x="6372200" y="6059180"/>
              <a:ext cx="1294015" cy="432048"/>
              <a:chOff x="4211960" y="1340768"/>
              <a:chExt cx="1008112" cy="432048"/>
            </a:xfrm>
          </p:grpSpPr>
          <p:sp>
            <p:nvSpPr>
              <p:cNvPr id="309" name="Rectangle 308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0" name="ZoneTexte 309"/>
              <p:cNvSpPr txBox="1"/>
              <p:nvPr/>
            </p:nvSpPr>
            <p:spPr>
              <a:xfrm>
                <a:off x="4211960" y="1357318"/>
                <a:ext cx="655886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Energy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4" name="Groupe 49"/>
            <p:cNvGrpSpPr/>
            <p:nvPr/>
          </p:nvGrpSpPr>
          <p:grpSpPr>
            <a:xfrm>
              <a:off x="6372200" y="6923277"/>
              <a:ext cx="1294015" cy="504056"/>
              <a:chOff x="4211960" y="1306652"/>
              <a:chExt cx="1008112" cy="504056"/>
            </a:xfrm>
          </p:grpSpPr>
          <p:sp>
            <p:nvSpPr>
              <p:cNvPr id="312" name="Rectangle 311"/>
              <p:cNvSpPr/>
              <p:nvPr/>
            </p:nvSpPr>
            <p:spPr>
              <a:xfrm>
                <a:off x="4211960" y="1306652"/>
                <a:ext cx="1008112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3" name="ZoneTexte 312"/>
              <p:cNvSpPr txBox="1"/>
              <p:nvPr/>
            </p:nvSpPr>
            <p:spPr>
              <a:xfrm>
                <a:off x="4211960" y="1357318"/>
                <a:ext cx="948113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InterfaceType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14" name="Connecteur droit avec flèche 313"/>
            <p:cNvCxnSpPr/>
            <p:nvPr/>
          </p:nvCxnSpPr>
          <p:spPr>
            <a:xfrm>
              <a:off x="4569869" y="7317433"/>
              <a:ext cx="1802331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7" name="Connecteur en angle 316"/>
            <p:cNvCxnSpPr>
              <a:stCxn id="306" idx="1"/>
              <a:endCxn id="255" idx="3"/>
            </p:cNvCxnSpPr>
            <p:nvPr/>
          </p:nvCxnSpPr>
          <p:spPr>
            <a:xfrm rot="10800000" flipV="1">
              <a:off x="4568001" y="5627132"/>
              <a:ext cx="1806329" cy="648072"/>
            </a:xfrm>
            <a:prstGeom prst="bentConnector3">
              <a:avLst>
                <a:gd name="adj1" fmla="val 8650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Connecteur en angle 319"/>
            <p:cNvCxnSpPr>
              <a:endCxn id="255" idx="3"/>
            </p:cNvCxnSpPr>
            <p:nvPr/>
          </p:nvCxnSpPr>
          <p:spPr>
            <a:xfrm rot="10800000">
              <a:off x="4568002" y="6275205"/>
              <a:ext cx="1804198" cy="720081"/>
            </a:xfrm>
            <a:prstGeom prst="bentConnector3">
              <a:avLst>
                <a:gd name="adj1" fmla="val 8660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6" name="Connecteur droit avec flèche 325"/>
            <p:cNvCxnSpPr>
              <a:stCxn id="255" idx="3"/>
              <a:endCxn id="309" idx="1"/>
            </p:cNvCxnSpPr>
            <p:nvPr/>
          </p:nvCxnSpPr>
          <p:spPr>
            <a:xfrm>
              <a:off x="4568000" y="6275204"/>
              <a:ext cx="1804200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4860032" y="5373216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smtClean="0">
                  <a:latin typeface="Arial" pitchFamily="34" charset="0"/>
                  <a:cs typeface="Arial" pitchFamily="34" charset="0"/>
                </a:rPr>
                <a:t>hasPower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4860032" y="6021288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hasEnergy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7" name="Rectangle 346"/>
            <p:cNvSpPr/>
            <p:nvPr/>
          </p:nvSpPr>
          <p:spPr>
            <a:xfrm>
              <a:off x="4860032" y="6741369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8" name="Rectangle 347"/>
            <p:cNvSpPr/>
            <p:nvPr/>
          </p:nvSpPr>
          <p:spPr>
            <a:xfrm>
              <a:off x="4860032" y="7063517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5" name="Groupe 49"/>
            <p:cNvGrpSpPr/>
            <p:nvPr/>
          </p:nvGrpSpPr>
          <p:grpSpPr>
            <a:xfrm>
              <a:off x="6372199" y="7897273"/>
              <a:ext cx="1656183" cy="432048"/>
              <a:chOff x="4211959" y="1340768"/>
              <a:chExt cx="1224137" cy="432048"/>
            </a:xfrm>
          </p:grpSpPr>
          <p:sp>
            <p:nvSpPr>
              <p:cNvPr id="350" name="Rectangle 349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1" name="ZoneTexte 350"/>
              <p:cNvSpPr txBox="1"/>
              <p:nvPr/>
            </p:nvSpPr>
            <p:spPr>
              <a:xfrm>
                <a:off x="4211959" y="1353541"/>
                <a:ext cx="115212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ServiceProfile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58" name="Connecteur droit avec flèche 357"/>
            <p:cNvCxnSpPr>
              <a:stCxn id="264" idx="3"/>
              <a:endCxn id="350" idx="1"/>
            </p:cNvCxnSpPr>
            <p:nvPr/>
          </p:nvCxnSpPr>
          <p:spPr>
            <a:xfrm>
              <a:off x="4572000" y="8113297"/>
              <a:ext cx="1800202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" name="Groupe 49"/>
            <p:cNvGrpSpPr/>
            <p:nvPr/>
          </p:nvGrpSpPr>
          <p:grpSpPr>
            <a:xfrm>
              <a:off x="6372200" y="8617353"/>
              <a:ext cx="1656184" cy="432049"/>
              <a:chOff x="4211960" y="1340768"/>
              <a:chExt cx="1224136" cy="432049"/>
            </a:xfrm>
          </p:grpSpPr>
          <p:sp>
            <p:nvSpPr>
              <p:cNvPr id="362" name="Rectangle 361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3" name="ZoneTexte 362"/>
              <p:cNvSpPr txBox="1"/>
              <p:nvPr/>
            </p:nvSpPr>
            <p:spPr>
              <a:xfrm>
                <a:off x="4211960" y="1357319"/>
                <a:ext cx="115212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ServiceGrounding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7" name="Groupe 49"/>
            <p:cNvGrpSpPr/>
            <p:nvPr/>
          </p:nvGrpSpPr>
          <p:grpSpPr>
            <a:xfrm>
              <a:off x="6372200" y="9265424"/>
              <a:ext cx="1656184" cy="432049"/>
              <a:chOff x="4211960" y="1340768"/>
              <a:chExt cx="1224136" cy="432049"/>
            </a:xfrm>
          </p:grpSpPr>
          <p:sp>
            <p:nvSpPr>
              <p:cNvPr id="365" name="Rectangle 364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6" name="ZoneTexte 365"/>
              <p:cNvSpPr txBox="1"/>
              <p:nvPr/>
            </p:nvSpPr>
            <p:spPr>
              <a:xfrm>
                <a:off x="4211960" y="1357319"/>
                <a:ext cx="115212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ServiceProcess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67" name="Connecteur en angle 366"/>
            <p:cNvCxnSpPr>
              <a:stCxn id="362" idx="1"/>
              <a:endCxn id="264" idx="3"/>
            </p:cNvCxnSpPr>
            <p:nvPr/>
          </p:nvCxnSpPr>
          <p:spPr>
            <a:xfrm rot="10800000">
              <a:off x="4572000" y="8113297"/>
              <a:ext cx="1800200" cy="720080"/>
            </a:xfrm>
            <a:prstGeom prst="bentConnector3">
              <a:avLst>
                <a:gd name="adj1" fmla="val 8520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Connecteur en angle 370"/>
            <p:cNvCxnSpPr>
              <a:stCxn id="365" idx="1"/>
              <a:endCxn id="264" idx="3"/>
            </p:cNvCxnSpPr>
            <p:nvPr/>
          </p:nvCxnSpPr>
          <p:spPr>
            <a:xfrm rot="10800000">
              <a:off x="4572000" y="8113298"/>
              <a:ext cx="1800200" cy="1368151"/>
            </a:xfrm>
            <a:prstGeom prst="bentConnector3">
              <a:avLst>
                <a:gd name="adj1" fmla="val 8565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5" name="Rectangle 374"/>
            <p:cNvSpPr/>
            <p:nvPr/>
          </p:nvSpPr>
          <p:spPr>
            <a:xfrm>
              <a:off x="4860032" y="7859381"/>
              <a:ext cx="7920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presents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4860032" y="8579461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supports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4860032" y="9227533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isDescribedBy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8" name="Groupe 49"/>
            <p:cNvGrpSpPr/>
            <p:nvPr/>
          </p:nvGrpSpPr>
          <p:grpSpPr>
            <a:xfrm>
              <a:off x="3275856" y="2780928"/>
              <a:ext cx="1292146" cy="432048"/>
              <a:chOff x="4211958" y="1340768"/>
              <a:chExt cx="1224138" cy="432048"/>
            </a:xfrm>
          </p:grpSpPr>
          <p:sp>
            <p:nvSpPr>
              <p:cNvPr id="149" name="Rectangle 148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4211958" y="1357318"/>
                <a:ext cx="115212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Process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51" name="Connecteur en angle 150"/>
            <p:cNvCxnSpPr/>
            <p:nvPr/>
          </p:nvCxnSpPr>
          <p:spPr>
            <a:xfrm rot="10800000">
              <a:off x="1691680" y="1628800"/>
              <a:ext cx="1584176" cy="1224136"/>
            </a:xfrm>
            <a:prstGeom prst="bentConnector3">
              <a:avLst>
                <a:gd name="adj1" fmla="val 10023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0" name="Rectangle 159"/>
            <p:cNvSpPr/>
            <p:nvPr/>
          </p:nvSpPr>
          <p:spPr>
            <a:xfrm>
              <a:off x="2051720" y="2599020"/>
              <a:ext cx="86409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isUsedFor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9" name="Groupe 49"/>
            <p:cNvGrpSpPr/>
            <p:nvPr/>
          </p:nvGrpSpPr>
          <p:grpSpPr>
            <a:xfrm>
              <a:off x="9972604" y="3429000"/>
              <a:ext cx="2448268" cy="432048"/>
              <a:chOff x="4211960" y="1340768"/>
              <a:chExt cx="1342598" cy="432048"/>
            </a:xfrm>
          </p:grpSpPr>
          <p:sp>
            <p:nvSpPr>
              <p:cNvPr id="163" name="Rectangle 162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4" name="ZoneTexte 163"/>
              <p:cNvSpPr txBox="1"/>
              <p:nvPr/>
            </p:nvSpPr>
            <p:spPr>
              <a:xfrm>
                <a:off x="4402431" y="1412776"/>
                <a:ext cx="1152127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saref:Measurement</a:t>
                </a:r>
                <a:endPara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65" name="Connecteur droit avec flèche 164"/>
            <p:cNvCxnSpPr>
              <a:stCxn id="163" idx="3"/>
              <a:endCxn id="213" idx="1"/>
            </p:cNvCxnSpPr>
            <p:nvPr/>
          </p:nvCxnSpPr>
          <p:spPr>
            <a:xfrm>
              <a:off x="12204853" y="3645024"/>
              <a:ext cx="1224130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0" name="Groupe 49"/>
            <p:cNvGrpSpPr/>
            <p:nvPr/>
          </p:nvGrpSpPr>
          <p:grpSpPr>
            <a:xfrm>
              <a:off x="5652120" y="2780928"/>
              <a:ext cx="1320147" cy="432048"/>
              <a:chOff x="4265966" y="1340768"/>
              <a:chExt cx="990110" cy="288032"/>
            </a:xfrm>
          </p:grpSpPr>
          <p:sp>
            <p:nvSpPr>
              <p:cNvPr id="172" name="Rectangle 171"/>
              <p:cNvSpPr/>
              <p:nvPr/>
            </p:nvSpPr>
            <p:spPr>
              <a:xfrm>
                <a:off x="4265966" y="1340768"/>
                <a:ext cx="972108" cy="288032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4" name="ZoneTexte 173"/>
              <p:cNvSpPr txBox="1"/>
              <p:nvPr/>
            </p:nvSpPr>
            <p:spPr>
              <a:xfrm>
                <a:off x="4265966" y="1388773"/>
                <a:ext cx="990110" cy="17547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:Data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70" name="Rectangle 169"/>
            <p:cNvSpPr/>
            <p:nvPr/>
          </p:nvSpPr>
          <p:spPr>
            <a:xfrm>
              <a:off x="4644008" y="2743036"/>
              <a:ext cx="72008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hasData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10" name="Rectangle 209"/>
            <p:cNvSpPr/>
            <p:nvPr/>
          </p:nvSpPr>
          <p:spPr>
            <a:xfrm>
              <a:off x="7740352" y="3391108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1" name="Groupe 49"/>
            <p:cNvGrpSpPr/>
            <p:nvPr/>
          </p:nvGrpSpPr>
          <p:grpSpPr>
            <a:xfrm>
              <a:off x="13428983" y="3429000"/>
              <a:ext cx="1440161" cy="432048"/>
              <a:chOff x="4211960" y="1340768"/>
              <a:chExt cx="1112852" cy="432048"/>
            </a:xfrm>
          </p:grpSpPr>
          <p:sp>
            <p:nvSpPr>
              <p:cNvPr id="213" name="Rectangle 212"/>
              <p:cNvSpPr/>
              <p:nvPr/>
            </p:nvSpPr>
            <p:spPr>
              <a:xfrm>
                <a:off x="4211960" y="1340768"/>
                <a:ext cx="1057208" cy="432048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14" name="ZoneTexte 213"/>
              <p:cNvSpPr txBox="1"/>
              <p:nvPr/>
            </p:nvSpPr>
            <p:spPr>
              <a:xfrm>
                <a:off x="4280179" y="1357318"/>
                <a:ext cx="1044633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UnitOfMeasure</a:t>
                </a:r>
                <a:endPara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218" name="Rectangle 217"/>
            <p:cNvSpPr/>
            <p:nvPr/>
          </p:nvSpPr>
          <p:spPr>
            <a:xfrm>
              <a:off x="12276856" y="3391108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isMeasuredIn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21" name="Connecteur en angle 220"/>
            <p:cNvCxnSpPr>
              <a:stCxn id="172" idx="1"/>
              <a:endCxn id="149" idx="3"/>
            </p:cNvCxnSpPr>
            <p:nvPr/>
          </p:nvCxnSpPr>
          <p:spPr>
            <a:xfrm rot="10800000">
              <a:off x="4568000" y="2996952"/>
              <a:ext cx="1084120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6" name="Connecteur droit avec flèche 295"/>
            <p:cNvCxnSpPr>
              <a:stCxn id="172" idx="0"/>
              <a:endCxn id="327" idx="2"/>
            </p:cNvCxnSpPr>
            <p:nvPr/>
          </p:nvCxnSpPr>
          <p:spPr>
            <a:xfrm flipV="1">
              <a:off x="6300192" y="2276872"/>
              <a:ext cx="0" cy="504056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" name="Groupe 49"/>
            <p:cNvGrpSpPr/>
            <p:nvPr/>
          </p:nvGrpSpPr>
          <p:grpSpPr>
            <a:xfrm>
              <a:off x="9900592" y="2204864"/>
              <a:ext cx="2232248" cy="432048"/>
              <a:chOff x="4211959" y="1340768"/>
              <a:chExt cx="2114760" cy="432048"/>
            </a:xfrm>
          </p:grpSpPr>
          <p:sp>
            <p:nvSpPr>
              <p:cNvPr id="321" name="Rectangle 320"/>
              <p:cNvSpPr/>
              <p:nvPr/>
            </p:nvSpPr>
            <p:spPr>
              <a:xfrm>
                <a:off x="4211959" y="1340768"/>
                <a:ext cx="2114760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2" name="ZoneTexte 321"/>
              <p:cNvSpPr txBox="1"/>
              <p:nvPr/>
            </p:nvSpPr>
            <p:spPr>
              <a:xfrm>
                <a:off x="4280177" y="1357318"/>
                <a:ext cx="1978324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TimeSeriesMeasurements</a:t>
                </a:r>
                <a:endPara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3" name="Groupe 49"/>
            <p:cNvGrpSpPr/>
            <p:nvPr/>
          </p:nvGrpSpPr>
          <p:grpSpPr>
            <a:xfrm>
              <a:off x="5652120" y="1772816"/>
              <a:ext cx="1296144" cy="504056"/>
              <a:chOff x="4067943" y="1340768"/>
              <a:chExt cx="1296144" cy="504056"/>
            </a:xfrm>
          </p:grpSpPr>
          <p:sp>
            <p:nvSpPr>
              <p:cNvPr id="327" name="Rectangle 326"/>
              <p:cNvSpPr/>
              <p:nvPr/>
            </p:nvSpPr>
            <p:spPr>
              <a:xfrm>
                <a:off x="4067943" y="1340768"/>
                <a:ext cx="1296144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fr-FR" sz="105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  <p:sp>
            <p:nvSpPr>
              <p:cNvPr id="328" name="ZoneTexte 327"/>
              <p:cNvSpPr txBox="1"/>
              <p:nvPr/>
            </p:nvSpPr>
            <p:spPr>
              <a:xfrm>
                <a:off x="4067943" y="1357318"/>
                <a:ext cx="1090110" cy="415498"/>
              </a:xfrm>
              <a:prstGeom prst="rect">
                <a:avLst/>
              </a:prstGeom>
              <a:noFill/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smartban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Constraints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284" name="Rectangle 283"/>
            <p:cNvSpPr/>
            <p:nvPr/>
          </p:nvSpPr>
          <p:spPr>
            <a:xfrm>
              <a:off x="5796136" y="2420888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hasConstraints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31" name="Connecteur en angle 330"/>
            <p:cNvCxnSpPr>
              <a:stCxn id="163" idx="1"/>
              <a:endCxn id="172" idx="3"/>
            </p:cNvCxnSpPr>
            <p:nvPr/>
          </p:nvCxnSpPr>
          <p:spPr>
            <a:xfrm rot="10800000">
              <a:off x="6948264" y="2996952"/>
              <a:ext cx="3024340" cy="648072"/>
            </a:xfrm>
            <a:prstGeom prst="bentConnector3">
              <a:avLst>
                <a:gd name="adj1" fmla="val 8319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4" name="Connecteur en angle 343"/>
            <p:cNvCxnSpPr>
              <a:stCxn id="321" idx="1"/>
              <a:endCxn id="174" idx="3"/>
            </p:cNvCxnSpPr>
            <p:nvPr/>
          </p:nvCxnSpPr>
          <p:spPr>
            <a:xfrm rot="10800000" flipV="1">
              <a:off x="6972268" y="2420888"/>
              <a:ext cx="2928325" cy="563652"/>
            </a:xfrm>
            <a:prstGeom prst="bentConnector3">
              <a:avLst>
                <a:gd name="adj1" fmla="val 8336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3" name="Rectangle 352"/>
            <p:cNvSpPr/>
            <p:nvPr/>
          </p:nvSpPr>
          <p:spPr>
            <a:xfrm>
              <a:off x="7668344" y="2166972"/>
              <a:ext cx="216024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hasTimeSeriesMeasurements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56" name="Connecteur en angle 355"/>
            <p:cNvCxnSpPr>
              <a:stCxn id="214" idx="0"/>
              <a:endCxn id="321" idx="3"/>
            </p:cNvCxnSpPr>
            <p:nvPr/>
          </p:nvCxnSpPr>
          <p:spPr>
            <a:xfrm rot="16200000" flipV="1">
              <a:off x="12650692" y="1903036"/>
              <a:ext cx="1024662" cy="2060365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0" name="Rectangle 359"/>
            <p:cNvSpPr/>
            <p:nvPr/>
          </p:nvSpPr>
          <p:spPr>
            <a:xfrm>
              <a:off x="12276856" y="2166972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isMeasuredIn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149" idx="2"/>
              <a:endCxn id="273" idx="0"/>
            </p:cNvCxnSpPr>
            <p:nvPr/>
          </p:nvCxnSpPr>
          <p:spPr>
            <a:xfrm flipH="1">
              <a:off x="3917210" y="3212976"/>
              <a:ext cx="4718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3419872" y="3319100"/>
              <a:ext cx="108012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hasCommand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4" name="Groupe 49"/>
            <p:cNvGrpSpPr/>
            <p:nvPr/>
          </p:nvGrpSpPr>
          <p:grpSpPr>
            <a:xfrm>
              <a:off x="251520" y="-1395536"/>
              <a:ext cx="2016224" cy="432048"/>
              <a:chOff x="4246550" y="1340768"/>
              <a:chExt cx="1910107" cy="432048"/>
            </a:xfrm>
          </p:grpSpPr>
          <p:sp>
            <p:nvSpPr>
              <p:cNvPr id="186" name="Rectangle 185"/>
              <p:cNvSpPr/>
              <p:nvPr/>
            </p:nvSpPr>
            <p:spPr>
              <a:xfrm>
                <a:off x="4246550" y="1340768"/>
                <a:ext cx="1910107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87" name="ZoneTexte 186"/>
              <p:cNvSpPr txBox="1"/>
              <p:nvPr/>
            </p:nvSpPr>
            <p:spPr>
              <a:xfrm>
                <a:off x="4246550" y="1357318"/>
                <a:ext cx="1834309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CommunicationProcess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88" name="Connecteur droit avec flèche 187"/>
            <p:cNvCxnSpPr>
              <a:stCxn id="121" idx="0"/>
              <a:endCxn id="187" idx="2"/>
            </p:cNvCxnSpPr>
            <p:nvPr/>
          </p:nvCxnSpPr>
          <p:spPr>
            <a:xfrm flipV="1">
              <a:off x="1187624" y="-963488"/>
              <a:ext cx="32004" cy="57606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4" name="Rectangle 193"/>
            <p:cNvSpPr/>
            <p:nvPr/>
          </p:nvSpPr>
          <p:spPr>
            <a:xfrm>
              <a:off x="179512" y="-747464"/>
              <a:ext cx="208823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hasCommunicationProcess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5" name="Groupe 49"/>
            <p:cNvGrpSpPr/>
            <p:nvPr/>
          </p:nvGrpSpPr>
          <p:grpSpPr>
            <a:xfrm>
              <a:off x="8522451" y="828328"/>
              <a:ext cx="1234125" cy="440432"/>
              <a:chOff x="4211959" y="1332384"/>
              <a:chExt cx="1234125" cy="440432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332384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Helper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47" name="Connecteur en angle 281"/>
            <p:cNvCxnSpPr/>
            <p:nvPr/>
          </p:nvCxnSpPr>
          <p:spPr>
            <a:xfrm rot="10800000">
              <a:off x="1187624" y="6165304"/>
              <a:ext cx="2088232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/>
            <p:nvPr/>
          </p:nvCxnSpPr>
          <p:spPr>
            <a:xfrm rot="5400000" flipH="1" flipV="1">
              <a:off x="-1044624" y="404664"/>
              <a:ext cx="576064" cy="3024336"/>
            </a:xfrm>
            <a:prstGeom prst="bentConnector3">
              <a:avLst>
                <a:gd name="adj1" fmla="val 40570"/>
              </a:avLst>
            </a:prstGeom>
            <a:ln w="28575">
              <a:solidFill>
                <a:srgbClr val="002060"/>
              </a:solidFill>
              <a:prstDash val="solid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3" name="Rectangle 402"/>
            <p:cNvSpPr/>
            <p:nvPr/>
          </p:nvSpPr>
          <p:spPr>
            <a:xfrm>
              <a:off x="-180528" y="1700808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6" name="Groupe 336"/>
            <p:cNvGrpSpPr/>
            <p:nvPr/>
          </p:nvGrpSpPr>
          <p:grpSpPr>
            <a:xfrm>
              <a:off x="107504" y="2988568"/>
              <a:ext cx="3168352" cy="152509"/>
              <a:chOff x="107504" y="2852936"/>
              <a:chExt cx="3168352" cy="152509"/>
            </a:xfrm>
          </p:grpSpPr>
          <p:cxnSp>
            <p:nvCxnSpPr>
              <p:cNvPr id="295" name="Connecteur droit avec flèche 294"/>
              <p:cNvCxnSpPr>
                <a:endCxn id="149" idx="1"/>
              </p:cNvCxnSpPr>
              <p:nvPr/>
            </p:nvCxnSpPr>
            <p:spPr>
              <a:xfrm>
                <a:off x="1331640" y="2996952"/>
                <a:ext cx="1944216" cy="0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dash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0" name="Connecteur droit avec flèche 329"/>
              <p:cNvCxnSpPr/>
              <p:nvPr/>
            </p:nvCxnSpPr>
            <p:spPr>
              <a:xfrm>
                <a:off x="107504" y="3005336"/>
                <a:ext cx="936104" cy="109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das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36" name="Forme libre 335"/>
              <p:cNvSpPr/>
              <p:nvPr/>
            </p:nvSpPr>
            <p:spPr>
              <a:xfrm>
                <a:off x="1024467" y="2852936"/>
                <a:ext cx="321733" cy="144264"/>
              </a:xfrm>
              <a:custGeom>
                <a:avLst/>
                <a:gdLst>
                  <a:gd name="connsiteX0" fmla="*/ 0 w 321733"/>
                  <a:gd name="connsiteY0" fmla="*/ 160867 h 160867"/>
                  <a:gd name="connsiteX1" fmla="*/ 152400 w 321733"/>
                  <a:gd name="connsiteY1" fmla="*/ 0 h 160867"/>
                  <a:gd name="connsiteX2" fmla="*/ 321733 w 321733"/>
                  <a:gd name="connsiteY2" fmla="*/ 160867 h 160867"/>
                  <a:gd name="connsiteX3" fmla="*/ 321733 w 321733"/>
                  <a:gd name="connsiteY3" fmla="*/ 160867 h 1608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21733" h="160867">
                    <a:moveTo>
                      <a:pt x="0" y="160867"/>
                    </a:moveTo>
                    <a:cubicBezTo>
                      <a:pt x="49389" y="80433"/>
                      <a:pt x="98778" y="0"/>
                      <a:pt x="152400" y="0"/>
                    </a:cubicBezTo>
                    <a:cubicBezTo>
                      <a:pt x="206022" y="0"/>
                      <a:pt x="321733" y="160867"/>
                      <a:pt x="321733" y="160867"/>
                    </a:cubicBezTo>
                    <a:lnTo>
                      <a:pt x="321733" y="160867"/>
                    </a:lnTo>
                  </a:path>
                </a:pathLst>
              </a:custGeom>
              <a:ln w="28575">
                <a:solidFill>
                  <a:srgbClr val="002060"/>
                </a:solidFill>
                <a:prstDash val="das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39" name="Rectangle 338"/>
            <p:cNvSpPr/>
            <p:nvPr/>
          </p:nvSpPr>
          <p:spPr>
            <a:xfrm>
              <a:off x="107504" y="2887052"/>
              <a:ext cx="86409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isUsedFor</a:t>
              </a:r>
              <a:endParaRPr lang="fr-FR" sz="1050" b="1" dirty="0" smtClean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7" name="Groupe 49"/>
            <p:cNvGrpSpPr/>
            <p:nvPr/>
          </p:nvGrpSpPr>
          <p:grpSpPr>
            <a:xfrm>
              <a:off x="5364088" y="1052736"/>
              <a:ext cx="1800200" cy="504056"/>
              <a:chOff x="3851921" y="1268760"/>
              <a:chExt cx="1666177" cy="504056"/>
            </a:xfrm>
          </p:grpSpPr>
          <p:sp>
            <p:nvSpPr>
              <p:cNvPr id="242" name="Rectangle 241"/>
              <p:cNvSpPr/>
              <p:nvPr/>
            </p:nvSpPr>
            <p:spPr>
              <a:xfrm>
                <a:off x="3851921" y="1340768"/>
                <a:ext cx="159416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43" name="ZoneTexte 242"/>
              <p:cNvSpPr txBox="1"/>
              <p:nvPr/>
            </p:nvSpPr>
            <p:spPr>
              <a:xfrm>
                <a:off x="3851922" y="1268760"/>
                <a:ext cx="1666176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MeasurementSession</a:t>
                </a:r>
                <a:endPara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45" name="Connecteur droit avec flèche 244"/>
            <p:cNvCxnSpPr>
              <a:stCxn id="243" idx="0"/>
              <a:endCxn id="166" idx="2"/>
            </p:cNvCxnSpPr>
            <p:nvPr/>
          </p:nvCxnSpPr>
          <p:spPr>
            <a:xfrm flipV="1">
              <a:off x="6264189" y="44624"/>
              <a:ext cx="4994" cy="1008112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5724128" y="510788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hasParticipants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66" name="Connecteur droit avec flèche 265"/>
            <p:cNvCxnSpPr/>
            <p:nvPr/>
          </p:nvCxnSpPr>
          <p:spPr>
            <a:xfrm flipH="1">
              <a:off x="1835696" y="1484784"/>
              <a:ext cx="3528392" cy="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5" name="Rectangle 274"/>
            <p:cNvSpPr/>
            <p:nvPr/>
          </p:nvSpPr>
          <p:spPr>
            <a:xfrm>
              <a:off x="1835696" y="1207785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276" name="Rectangle 275"/>
            <p:cNvSpPr/>
            <p:nvPr/>
          </p:nvSpPr>
          <p:spPr>
            <a:xfrm>
              <a:off x="3995936" y="1230868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hasParticipants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7" name="Rectangle 276"/>
            <p:cNvSpPr/>
            <p:nvPr/>
          </p:nvSpPr>
          <p:spPr>
            <a:xfrm>
              <a:off x="5796136" y="44624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38" name="Groupe 49"/>
            <p:cNvGrpSpPr/>
            <p:nvPr/>
          </p:nvGrpSpPr>
          <p:grpSpPr>
            <a:xfrm>
              <a:off x="3275856" y="4869160"/>
              <a:ext cx="1296144" cy="504056"/>
              <a:chOff x="3491877" y="2132856"/>
              <a:chExt cx="1677362" cy="504056"/>
            </a:xfrm>
          </p:grpSpPr>
          <p:sp>
            <p:nvSpPr>
              <p:cNvPr id="289" name="Rectangle 288"/>
              <p:cNvSpPr/>
              <p:nvPr/>
            </p:nvSpPr>
            <p:spPr>
              <a:xfrm>
                <a:off x="3491877" y="2132856"/>
                <a:ext cx="1677362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0" name="ZoneTexte 289"/>
              <p:cNvSpPr txBox="1"/>
              <p:nvPr/>
            </p:nvSpPr>
            <p:spPr>
              <a:xfrm>
                <a:off x="3491880" y="2149406"/>
                <a:ext cx="151216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Mode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92" name="Connecteur droit avec flèche 291"/>
            <p:cNvCxnSpPr>
              <a:stCxn id="255" idx="0"/>
              <a:endCxn id="289" idx="2"/>
            </p:cNvCxnSpPr>
            <p:nvPr/>
          </p:nvCxnSpPr>
          <p:spPr>
            <a:xfrm flipV="1">
              <a:off x="3921930" y="5373216"/>
              <a:ext cx="1998" cy="6859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9" name="Groupe 49"/>
            <p:cNvGrpSpPr/>
            <p:nvPr/>
          </p:nvGrpSpPr>
          <p:grpSpPr>
            <a:xfrm>
              <a:off x="2915816" y="1700808"/>
              <a:ext cx="2016224" cy="504056"/>
              <a:chOff x="3550553" y="2060848"/>
              <a:chExt cx="1642849" cy="504056"/>
            </a:xfrm>
          </p:grpSpPr>
          <p:sp>
            <p:nvSpPr>
              <p:cNvPr id="346" name="Rectangle 345"/>
              <p:cNvSpPr/>
              <p:nvPr/>
            </p:nvSpPr>
            <p:spPr>
              <a:xfrm>
                <a:off x="3550553" y="2060848"/>
                <a:ext cx="1642849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2" name="ZoneTexte 351"/>
              <p:cNvSpPr txBox="1"/>
              <p:nvPr/>
            </p:nvSpPr>
            <p:spPr>
              <a:xfrm>
                <a:off x="3550553" y="2149406"/>
                <a:ext cx="151216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MeasurementProcess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54" name="Connecteur droit avec flèche 353"/>
            <p:cNvCxnSpPr>
              <a:stCxn id="346" idx="2"/>
              <a:endCxn id="149" idx="0"/>
            </p:cNvCxnSpPr>
            <p:nvPr/>
          </p:nvCxnSpPr>
          <p:spPr>
            <a:xfrm flipH="1">
              <a:off x="3921930" y="2204864"/>
              <a:ext cx="1998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2" name="Rectangle 371"/>
            <p:cNvSpPr/>
            <p:nvPr/>
          </p:nvSpPr>
          <p:spPr>
            <a:xfrm>
              <a:off x="3419872" y="2310988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00" name="Rectangle 199"/>
            <p:cNvSpPr/>
            <p:nvPr/>
          </p:nvSpPr>
          <p:spPr>
            <a:xfrm>
              <a:off x="5076056" y="2647945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04" name="Connecteur en angle 134"/>
            <p:cNvCxnSpPr>
              <a:stCxn id="184" idx="1"/>
              <a:endCxn id="162" idx="3"/>
            </p:cNvCxnSpPr>
            <p:nvPr/>
          </p:nvCxnSpPr>
          <p:spPr>
            <a:xfrm rot="10800000" flipV="1">
              <a:off x="6958253" y="-747464"/>
              <a:ext cx="1564198" cy="576064"/>
            </a:xfrm>
            <a:prstGeom prst="bentConnector3">
              <a:avLst>
                <a:gd name="adj1" fmla="val 7521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Connecteur droit avec flèche 215"/>
            <p:cNvCxnSpPr>
              <a:stCxn id="175" idx="1"/>
              <a:endCxn id="162" idx="3"/>
            </p:cNvCxnSpPr>
            <p:nvPr/>
          </p:nvCxnSpPr>
          <p:spPr>
            <a:xfrm flipH="1">
              <a:off x="6958253" y="-171400"/>
              <a:ext cx="1564198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  <a:endCxn id="162" idx="3"/>
            </p:cNvCxnSpPr>
            <p:nvPr/>
          </p:nvCxnSpPr>
          <p:spPr>
            <a:xfrm rot="10800000">
              <a:off x="6958253" y="-171400"/>
              <a:ext cx="1564198" cy="584448"/>
            </a:xfrm>
            <a:prstGeom prst="bentConnector3">
              <a:avLst>
                <a:gd name="adj1" fmla="val 75223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Connecteur en angle 134"/>
            <p:cNvCxnSpPr>
              <a:stCxn id="196" idx="1"/>
              <a:endCxn id="162" idx="3"/>
            </p:cNvCxnSpPr>
            <p:nvPr/>
          </p:nvCxnSpPr>
          <p:spPr>
            <a:xfrm rot="10800000">
              <a:off x="6958253" y="-171400"/>
              <a:ext cx="1564198" cy="1224136"/>
            </a:xfrm>
            <a:prstGeom prst="bentConnector3">
              <a:avLst>
                <a:gd name="adj1" fmla="val 7579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9" name="Rectangle 268"/>
            <p:cNvSpPr/>
            <p:nvPr/>
          </p:nvSpPr>
          <p:spPr>
            <a:xfrm>
              <a:off x="7380312" y="-1035496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1" name="Rectangle 270"/>
            <p:cNvSpPr/>
            <p:nvPr/>
          </p:nvSpPr>
          <p:spPr>
            <a:xfrm>
              <a:off x="7452320" y="-425316"/>
              <a:ext cx="100811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8" name="Rectangle 277"/>
            <p:cNvSpPr/>
            <p:nvPr/>
          </p:nvSpPr>
          <p:spPr>
            <a:xfrm>
              <a:off x="7524328" y="188640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9" name="Rectangle 278"/>
            <p:cNvSpPr/>
            <p:nvPr/>
          </p:nvSpPr>
          <p:spPr>
            <a:xfrm>
              <a:off x="7524328" y="836712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40" name="Groupe 381"/>
            <p:cNvGrpSpPr/>
            <p:nvPr/>
          </p:nvGrpSpPr>
          <p:grpSpPr>
            <a:xfrm>
              <a:off x="-612576" y="3429000"/>
              <a:ext cx="3888432" cy="3024336"/>
              <a:chOff x="-612576" y="3365485"/>
              <a:chExt cx="3888432" cy="3024336"/>
            </a:xfrm>
          </p:grpSpPr>
          <p:grpSp>
            <p:nvGrpSpPr>
              <p:cNvPr id="41" name="Groupe 333"/>
              <p:cNvGrpSpPr/>
              <p:nvPr/>
            </p:nvGrpSpPr>
            <p:grpSpPr>
              <a:xfrm>
                <a:off x="-612576" y="6237312"/>
                <a:ext cx="3888432" cy="152509"/>
                <a:chOff x="-612576" y="2852936"/>
                <a:chExt cx="3888432" cy="152509"/>
              </a:xfrm>
            </p:grpSpPr>
            <p:cxnSp>
              <p:nvCxnSpPr>
                <p:cNvPr id="335" name="Connecteur droit avec flèche 334"/>
                <p:cNvCxnSpPr/>
                <p:nvPr/>
              </p:nvCxnSpPr>
              <p:spPr>
                <a:xfrm>
                  <a:off x="1331640" y="2996952"/>
                  <a:ext cx="1944216" cy="0"/>
                </a:xfrm>
                <a:prstGeom prst="straightConnector1">
                  <a:avLst/>
                </a:prstGeom>
                <a:ln w="28575">
                  <a:solidFill>
                    <a:srgbClr val="002060"/>
                  </a:solidFill>
                  <a:prstDash val="dash"/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8" name="Connecteur droit avec flèche 337"/>
                <p:cNvCxnSpPr/>
                <p:nvPr/>
              </p:nvCxnSpPr>
              <p:spPr>
                <a:xfrm>
                  <a:off x="-612576" y="2996952"/>
                  <a:ext cx="1656184" cy="8493"/>
                </a:xfrm>
                <a:prstGeom prst="straightConnector1">
                  <a:avLst/>
                </a:prstGeom>
                <a:ln w="28575">
                  <a:solidFill>
                    <a:srgbClr val="002060"/>
                  </a:solidFill>
                  <a:prstDash val="dash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40" name="Forme libre 339"/>
                <p:cNvSpPr/>
                <p:nvPr/>
              </p:nvSpPr>
              <p:spPr>
                <a:xfrm>
                  <a:off x="1024467" y="2852936"/>
                  <a:ext cx="321733" cy="144264"/>
                </a:xfrm>
                <a:custGeom>
                  <a:avLst/>
                  <a:gdLst>
                    <a:gd name="connsiteX0" fmla="*/ 0 w 321733"/>
                    <a:gd name="connsiteY0" fmla="*/ 160867 h 160867"/>
                    <a:gd name="connsiteX1" fmla="*/ 152400 w 321733"/>
                    <a:gd name="connsiteY1" fmla="*/ 0 h 160867"/>
                    <a:gd name="connsiteX2" fmla="*/ 321733 w 321733"/>
                    <a:gd name="connsiteY2" fmla="*/ 160867 h 160867"/>
                    <a:gd name="connsiteX3" fmla="*/ 321733 w 321733"/>
                    <a:gd name="connsiteY3" fmla="*/ 160867 h 1608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21733" h="160867">
                      <a:moveTo>
                        <a:pt x="0" y="160867"/>
                      </a:moveTo>
                      <a:cubicBezTo>
                        <a:pt x="49389" y="80433"/>
                        <a:pt x="98778" y="0"/>
                        <a:pt x="152400" y="0"/>
                      </a:cubicBezTo>
                      <a:cubicBezTo>
                        <a:pt x="206022" y="0"/>
                        <a:pt x="321733" y="160867"/>
                        <a:pt x="321733" y="160867"/>
                      </a:cubicBezTo>
                      <a:lnTo>
                        <a:pt x="321733" y="160867"/>
                      </a:lnTo>
                    </a:path>
                  </a:pathLst>
                </a:custGeom>
                <a:ln w="28575">
                  <a:solidFill>
                    <a:srgbClr val="002060"/>
                  </a:solidFill>
                  <a:prstDash val="dash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  <p:cxnSp>
            <p:nvCxnSpPr>
              <p:cNvPr id="369" name="Connecteur droit avec flèche 368"/>
              <p:cNvCxnSpPr>
                <a:endCxn id="96" idx="2"/>
              </p:cNvCxnSpPr>
              <p:nvPr/>
            </p:nvCxnSpPr>
            <p:spPr>
              <a:xfrm flipV="1">
                <a:off x="-612576" y="3365485"/>
                <a:ext cx="0" cy="3015843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das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83" name="Rectangle 382"/>
            <p:cNvSpPr/>
            <p:nvPr/>
          </p:nvSpPr>
          <p:spPr>
            <a:xfrm>
              <a:off x="-540568" y="6199420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hasDeviceType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42" name="Groupe 397"/>
            <p:cNvGrpSpPr/>
            <p:nvPr/>
          </p:nvGrpSpPr>
          <p:grpSpPr>
            <a:xfrm>
              <a:off x="-612576" y="6453336"/>
              <a:ext cx="3888432" cy="1800200"/>
              <a:chOff x="-612576" y="5525725"/>
              <a:chExt cx="3888432" cy="1800200"/>
            </a:xfrm>
          </p:grpSpPr>
          <p:grpSp>
            <p:nvGrpSpPr>
              <p:cNvPr id="44" name="Groupe 333"/>
              <p:cNvGrpSpPr/>
              <p:nvPr/>
            </p:nvGrpSpPr>
            <p:grpSpPr>
              <a:xfrm>
                <a:off x="-612576" y="6237312"/>
                <a:ext cx="3888432" cy="152509"/>
                <a:chOff x="-612576" y="2852936"/>
                <a:chExt cx="3888432" cy="152509"/>
              </a:xfrm>
            </p:grpSpPr>
            <p:cxnSp>
              <p:nvCxnSpPr>
                <p:cNvPr id="401" name="Connecteur droit avec flèche 400"/>
                <p:cNvCxnSpPr/>
                <p:nvPr/>
              </p:nvCxnSpPr>
              <p:spPr>
                <a:xfrm>
                  <a:off x="1331640" y="2996952"/>
                  <a:ext cx="1944216" cy="0"/>
                </a:xfrm>
                <a:prstGeom prst="straightConnector1">
                  <a:avLst/>
                </a:prstGeom>
                <a:ln w="28575">
                  <a:solidFill>
                    <a:srgbClr val="002060"/>
                  </a:solidFill>
                  <a:prstDash val="dash"/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2" name="Connecteur droit avec flèche 401"/>
                <p:cNvCxnSpPr/>
                <p:nvPr/>
              </p:nvCxnSpPr>
              <p:spPr>
                <a:xfrm>
                  <a:off x="-612576" y="2996952"/>
                  <a:ext cx="1656184" cy="8493"/>
                </a:xfrm>
                <a:prstGeom prst="straightConnector1">
                  <a:avLst/>
                </a:prstGeom>
                <a:ln w="28575">
                  <a:solidFill>
                    <a:srgbClr val="002060"/>
                  </a:solidFill>
                  <a:prstDash val="dash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06" name="Forme libre 405"/>
                <p:cNvSpPr/>
                <p:nvPr/>
              </p:nvSpPr>
              <p:spPr>
                <a:xfrm>
                  <a:off x="1024467" y="2852936"/>
                  <a:ext cx="321733" cy="144264"/>
                </a:xfrm>
                <a:custGeom>
                  <a:avLst/>
                  <a:gdLst>
                    <a:gd name="connsiteX0" fmla="*/ 0 w 321733"/>
                    <a:gd name="connsiteY0" fmla="*/ 160867 h 160867"/>
                    <a:gd name="connsiteX1" fmla="*/ 152400 w 321733"/>
                    <a:gd name="connsiteY1" fmla="*/ 0 h 160867"/>
                    <a:gd name="connsiteX2" fmla="*/ 321733 w 321733"/>
                    <a:gd name="connsiteY2" fmla="*/ 160867 h 160867"/>
                    <a:gd name="connsiteX3" fmla="*/ 321733 w 321733"/>
                    <a:gd name="connsiteY3" fmla="*/ 160867 h 1608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21733" h="160867">
                      <a:moveTo>
                        <a:pt x="0" y="160867"/>
                      </a:moveTo>
                      <a:cubicBezTo>
                        <a:pt x="49389" y="80433"/>
                        <a:pt x="98778" y="0"/>
                        <a:pt x="152400" y="0"/>
                      </a:cubicBezTo>
                      <a:cubicBezTo>
                        <a:pt x="206022" y="0"/>
                        <a:pt x="321733" y="160867"/>
                        <a:pt x="321733" y="160867"/>
                      </a:cubicBezTo>
                      <a:lnTo>
                        <a:pt x="321733" y="160867"/>
                      </a:lnTo>
                    </a:path>
                  </a:pathLst>
                </a:custGeom>
                <a:ln w="28575">
                  <a:solidFill>
                    <a:srgbClr val="002060"/>
                  </a:solidFill>
                  <a:prstDash val="dash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  <p:cxnSp>
            <p:nvCxnSpPr>
              <p:cNvPr id="400" name="Connecteur droit avec flèche 399"/>
              <p:cNvCxnSpPr/>
              <p:nvPr/>
            </p:nvCxnSpPr>
            <p:spPr>
              <a:xfrm flipV="1">
                <a:off x="-612576" y="5525725"/>
                <a:ext cx="0" cy="1800200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das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08" name="Rectangle 407"/>
            <p:cNvSpPr/>
            <p:nvPr/>
          </p:nvSpPr>
          <p:spPr>
            <a:xfrm>
              <a:off x="-540568" y="7063516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45" name="Groupe 333"/>
            <p:cNvGrpSpPr/>
            <p:nvPr/>
          </p:nvGrpSpPr>
          <p:grpSpPr>
            <a:xfrm>
              <a:off x="-612576" y="8245043"/>
              <a:ext cx="3888432" cy="8493"/>
              <a:chOff x="-612576" y="2996952"/>
              <a:chExt cx="3888432" cy="8493"/>
            </a:xfrm>
          </p:grpSpPr>
          <p:cxnSp>
            <p:nvCxnSpPr>
              <p:cNvPr id="412" name="Connecteur droit avec flèche 411"/>
              <p:cNvCxnSpPr/>
              <p:nvPr/>
            </p:nvCxnSpPr>
            <p:spPr>
              <a:xfrm>
                <a:off x="1331640" y="2996952"/>
                <a:ext cx="1944216" cy="0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dash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3" name="Connecteur droit avec flèche 412"/>
              <p:cNvCxnSpPr/>
              <p:nvPr/>
            </p:nvCxnSpPr>
            <p:spPr>
              <a:xfrm>
                <a:off x="-612576" y="2996952"/>
                <a:ext cx="2016224" cy="8493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das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17" name="Rectangle 416"/>
            <p:cNvSpPr/>
            <p:nvPr/>
          </p:nvSpPr>
          <p:spPr>
            <a:xfrm>
              <a:off x="-540568" y="8037512"/>
              <a:ext cx="64807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442" name="Rectangle 441"/>
            <p:cNvSpPr/>
            <p:nvPr/>
          </p:nvSpPr>
          <p:spPr>
            <a:xfrm>
              <a:off x="5868144" y="-819472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22" name="Rectangle 221"/>
            <p:cNvSpPr/>
            <p:nvPr/>
          </p:nvSpPr>
          <p:spPr>
            <a:xfrm>
              <a:off x="-828600" y="-253916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3" name="Rectangle 232"/>
            <p:cNvSpPr/>
            <p:nvPr/>
          </p:nvSpPr>
          <p:spPr>
            <a:xfrm>
              <a:off x="11484768" y="-99392"/>
              <a:ext cx="115212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37" name="Connecteur en angle 236"/>
            <p:cNvCxnSpPr>
              <a:stCxn id="233" idx="1"/>
            </p:cNvCxnSpPr>
            <p:nvPr/>
          </p:nvCxnSpPr>
          <p:spPr>
            <a:xfrm rot="10800000" flipV="1">
              <a:off x="9756576" y="152636"/>
              <a:ext cx="1728192" cy="260412"/>
            </a:xfrm>
            <a:prstGeom prst="bentConnector3">
              <a:avLst>
                <a:gd name="adj1" fmla="val 31873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Connecteur en angle 237"/>
            <p:cNvCxnSpPr>
              <a:stCxn id="233" idx="1"/>
            </p:cNvCxnSpPr>
            <p:nvPr/>
          </p:nvCxnSpPr>
          <p:spPr>
            <a:xfrm rot="10800000">
              <a:off x="9756576" y="-171400"/>
              <a:ext cx="1728192" cy="324036"/>
            </a:xfrm>
            <a:prstGeom prst="bentConnector3">
              <a:avLst>
                <a:gd name="adj1" fmla="val 31873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8" name="Rectangle 247"/>
            <p:cNvSpPr/>
            <p:nvPr/>
          </p:nvSpPr>
          <p:spPr>
            <a:xfrm>
              <a:off x="9900592" y="-425316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hasActivities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0" name="Rectangle 249"/>
            <p:cNvSpPr/>
            <p:nvPr/>
          </p:nvSpPr>
          <p:spPr>
            <a:xfrm>
              <a:off x="9900592" y="188640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hasActivities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11484768" y="-82842"/>
              <a:ext cx="1090110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 :</a:t>
              </a:r>
            </a:p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Activities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99" name="Connecteur en angle 134"/>
            <p:cNvCxnSpPr>
              <a:endCxn id="272" idx="3"/>
            </p:cNvCxnSpPr>
            <p:nvPr/>
          </p:nvCxnSpPr>
          <p:spPr>
            <a:xfrm>
              <a:off x="-1692696" y="0"/>
              <a:ext cx="2088232" cy="1556792"/>
            </a:xfrm>
            <a:prstGeom prst="bentConnector3">
              <a:avLst>
                <a:gd name="adj1" fmla="val 8511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stCxn id="231" idx="3"/>
              <a:endCxn id="272" idx="3"/>
            </p:cNvCxnSpPr>
            <p:nvPr/>
          </p:nvCxnSpPr>
          <p:spPr>
            <a:xfrm>
              <a:off x="-1725244" y="385208"/>
              <a:ext cx="2120780" cy="1171584"/>
            </a:xfrm>
            <a:prstGeom prst="bentConnector3">
              <a:avLst>
                <a:gd name="adj1" fmla="val 85859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2" name="Rectangle 331"/>
            <p:cNvSpPr/>
            <p:nvPr/>
          </p:nvSpPr>
          <p:spPr>
            <a:xfrm>
              <a:off x="-828600" y="150748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43" name="Connecteur en angle 134"/>
            <p:cNvCxnSpPr>
              <a:stCxn id="220" idx="3"/>
              <a:endCxn id="272" idx="3"/>
            </p:cNvCxnSpPr>
            <p:nvPr/>
          </p:nvCxnSpPr>
          <p:spPr>
            <a:xfrm>
              <a:off x="-1725244" y="961274"/>
              <a:ext cx="2120780" cy="595518"/>
            </a:xfrm>
            <a:prstGeom prst="bentConnector3">
              <a:avLst>
                <a:gd name="adj1" fmla="val 85859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7" name="Rectangle 356"/>
            <p:cNvSpPr/>
            <p:nvPr/>
          </p:nvSpPr>
          <p:spPr>
            <a:xfrm>
              <a:off x="-828600" y="72681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9" name="Rectangle 358"/>
            <p:cNvSpPr/>
            <p:nvPr/>
          </p:nvSpPr>
          <p:spPr>
            <a:xfrm>
              <a:off x="-828600" y="1302876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26" name="Connecteur droit avec flèche 225"/>
            <p:cNvCxnSpPr/>
            <p:nvPr/>
          </p:nvCxnSpPr>
          <p:spPr>
            <a:xfrm flipV="1">
              <a:off x="1835696" y="-171400"/>
              <a:ext cx="1430171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Connecteur en angle 243"/>
            <p:cNvCxnSpPr>
              <a:stCxn id="289" idx="1"/>
            </p:cNvCxnSpPr>
            <p:nvPr/>
          </p:nvCxnSpPr>
          <p:spPr>
            <a:xfrm rot="10800000">
              <a:off x="1187624" y="1664806"/>
              <a:ext cx="2088232" cy="3456382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3491880" y="5661248"/>
              <a:ext cx="79208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1763688" y="4869160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inCurrentMode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0" name="Triangle isocèle 229"/>
            <p:cNvSpPr/>
            <p:nvPr/>
          </p:nvSpPr>
          <p:spPr>
            <a:xfrm flipV="1">
              <a:off x="3851920" y="2636912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72" name="Triangle isocèle 271"/>
            <p:cNvSpPr/>
            <p:nvPr/>
          </p:nvSpPr>
          <p:spPr>
            <a:xfrm rot="5400000">
              <a:off x="395536" y="148478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1" name="Triangle isocèle 290"/>
            <p:cNvSpPr/>
            <p:nvPr/>
          </p:nvSpPr>
          <p:spPr>
            <a:xfrm rot="21410002">
              <a:off x="-2337010" y="2712572"/>
              <a:ext cx="136060" cy="139818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3" name="Triangle isocèle 292"/>
            <p:cNvSpPr/>
            <p:nvPr/>
          </p:nvSpPr>
          <p:spPr>
            <a:xfrm rot="10800000">
              <a:off x="-2304256" y="2060848"/>
              <a:ext cx="107504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6948264" y="-243408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46" name="Groupe 287"/>
            <p:cNvGrpSpPr/>
            <p:nvPr/>
          </p:nvGrpSpPr>
          <p:grpSpPr>
            <a:xfrm>
              <a:off x="6228184" y="-963488"/>
              <a:ext cx="216024" cy="592614"/>
              <a:chOff x="6228184" y="-963488"/>
              <a:chExt cx="216024" cy="592614"/>
            </a:xfrm>
          </p:grpSpPr>
          <p:cxnSp>
            <p:nvCxnSpPr>
              <p:cNvPr id="441" name="Connecteur droit avec flèche 440"/>
              <p:cNvCxnSpPr/>
              <p:nvPr/>
            </p:nvCxnSpPr>
            <p:spPr>
              <a:xfrm>
                <a:off x="6336197" y="-963488"/>
                <a:ext cx="4995" cy="59261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4" name="Triangle isocèle 243"/>
              <p:cNvSpPr/>
              <p:nvPr/>
            </p:nvSpPr>
            <p:spPr>
              <a:xfrm rot="10800000">
                <a:off x="6228184" y="-459433"/>
                <a:ext cx="216024" cy="72007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47" name="Groupe 49"/>
            <p:cNvGrpSpPr/>
            <p:nvPr/>
          </p:nvGrpSpPr>
          <p:grpSpPr>
            <a:xfrm>
              <a:off x="-1188640" y="-2547664"/>
              <a:ext cx="1296144" cy="440432"/>
              <a:chOff x="4211958" y="1332384"/>
              <a:chExt cx="1296144" cy="440432"/>
            </a:xfrm>
          </p:grpSpPr>
          <p:sp>
            <p:nvSpPr>
              <p:cNvPr id="257" name="Rectangle 256"/>
              <p:cNvSpPr/>
              <p:nvPr/>
            </p:nvSpPr>
            <p:spPr>
              <a:xfrm>
                <a:off x="4211959" y="1340768"/>
                <a:ext cx="1296143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0" name="ZoneTexte 259"/>
              <p:cNvSpPr txBox="1"/>
              <p:nvPr/>
            </p:nvSpPr>
            <p:spPr>
              <a:xfrm>
                <a:off x="4211958" y="1332384"/>
                <a:ext cx="940591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Periodic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48" name="Groupe 49"/>
            <p:cNvGrpSpPr/>
            <p:nvPr/>
          </p:nvGrpSpPr>
          <p:grpSpPr>
            <a:xfrm>
              <a:off x="611560" y="-2547664"/>
              <a:ext cx="1300630" cy="440432"/>
              <a:chOff x="4211958" y="1332384"/>
              <a:chExt cx="1300630" cy="440432"/>
            </a:xfrm>
          </p:grpSpPr>
          <p:sp>
            <p:nvSpPr>
              <p:cNvPr id="267" name="Rectangle 266"/>
              <p:cNvSpPr/>
              <p:nvPr/>
            </p:nvSpPr>
            <p:spPr>
              <a:xfrm>
                <a:off x="4211959" y="1340768"/>
                <a:ext cx="1300629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8" name="ZoneTexte 267"/>
              <p:cNvSpPr txBox="1"/>
              <p:nvPr/>
            </p:nvSpPr>
            <p:spPr>
              <a:xfrm>
                <a:off x="4211958" y="1332384"/>
                <a:ext cx="1084606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EventDriven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49" name="Groupe 49"/>
            <p:cNvGrpSpPr/>
            <p:nvPr/>
          </p:nvGrpSpPr>
          <p:grpSpPr>
            <a:xfrm>
              <a:off x="2407274" y="-2547664"/>
              <a:ext cx="1300630" cy="440432"/>
              <a:chOff x="4211958" y="1332384"/>
              <a:chExt cx="1300630" cy="440432"/>
            </a:xfrm>
          </p:grpSpPr>
          <p:sp>
            <p:nvSpPr>
              <p:cNvPr id="285" name="Rectangle 284"/>
              <p:cNvSpPr/>
              <p:nvPr/>
            </p:nvSpPr>
            <p:spPr>
              <a:xfrm>
                <a:off x="4211959" y="1340768"/>
                <a:ext cx="1300629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86" name="ZoneTexte 285"/>
              <p:cNvSpPr txBox="1"/>
              <p:nvPr/>
            </p:nvSpPr>
            <p:spPr>
              <a:xfrm>
                <a:off x="4211958" y="1332384"/>
                <a:ext cx="1084606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 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OnRequest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50" name="Groupe 296"/>
            <p:cNvGrpSpPr/>
            <p:nvPr/>
          </p:nvGrpSpPr>
          <p:grpSpPr>
            <a:xfrm>
              <a:off x="1187624" y="-2107232"/>
              <a:ext cx="144016" cy="711694"/>
              <a:chOff x="6228184" y="-1099120"/>
              <a:chExt cx="144016" cy="711694"/>
            </a:xfrm>
          </p:grpSpPr>
          <p:cxnSp>
            <p:nvCxnSpPr>
              <p:cNvPr id="304" name="Connecteur droit avec flèche 303"/>
              <p:cNvCxnSpPr>
                <a:stCxn id="267" idx="2"/>
                <a:endCxn id="305" idx="0"/>
              </p:cNvCxnSpPr>
              <p:nvPr/>
            </p:nvCxnSpPr>
            <p:spPr>
              <a:xfrm flipH="1">
                <a:off x="6300192" y="-1099120"/>
                <a:ext cx="2244" cy="71169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05" name="Triangle isocèle 304"/>
              <p:cNvSpPr/>
              <p:nvPr/>
            </p:nvSpPr>
            <p:spPr>
              <a:xfrm rot="10800000">
                <a:off x="6228184" y="-531440"/>
                <a:ext cx="144016" cy="144014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70" name="Rectangle 369"/>
            <p:cNvSpPr/>
            <p:nvPr/>
          </p:nvSpPr>
          <p:spPr>
            <a:xfrm>
              <a:off x="-540568" y="-189959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3" name="Rectangle 372"/>
            <p:cNvSpPr/>
            <p:nvPr/>
          </p:nvSpPr>
          <p:spPr>
            <a:xfrm>
              <a:off x="2123728" y="-189959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4" name="Rectangle 373"/>
            <p:cNvSpPr/>
            <p:nvPr/>
          </p:nvSpPr>
          <p:spPr>
            <a:xfrm>
              <a:off x="755576" y="-1971600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8" name="Connecteur en angle 134"/>
            <p:cNvCxnSpPr/>
            <p:nvPr/>
          </p:nvCxnSpPr>
          <p:spPr>
            <a:xfrm flipV="1">
              <a:off x="1835696" y="0"/>
              <a:ext cx="3888432" cy="1196752"/>
            </a:xfrm>
            <a:prstGeom prst="bentConnector3">
              <a:avLst>
                <a:gd name="adj1" fmla="val 8236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1" name="Rectangle 310"/>
            <p:cNvSpPr/>
            <p:nvPr/>
          </p:nvSpPr>
          <p:spPr>
            <a:xfrm>
              <a:off x="3995936" y="942836"/>
              <a:ext cx="108012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isAttachedTo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5" name="Connecteur en angle 134"/>
            <p:cNvCxnSpPr/>
            <p:nvPr/>
          </p:nvCxnSpPr>
          <p:spPr>
            <a:xfrm rot="10800000" flipV="1">
              <a:off x="1619672" y="-315416"/>
              <a:ext cx="4104456" cy="360038"/>
            </a:xfrm>
            <a:prstGeom prst="bentConnector4">
              <a:avLst>
                <a:gd name="adj1" fmla="val 24458"/>
                <a:gd name="adj2" fmla="val 30682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6" name="Rectangle 315"/>
            <p:cNvSpPr/>
            <p:nvPr/>
          </p:nvSpPr>
          <p:spPr>
            <a:xfrm>
              <a:off x="4211960" y="510788"/>
              <a:ext cx="50405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uses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Forme libre 380"/>
            <p:cNvSpPr/>
            <p:nvPr/>
          </p:nvSpPr>
          <p:spPr>
            <a:xfrm>
              <a:off x="239917" y="867624"/>
              <a:ext cx="448146" cy="519065"/>
            </a:xfrm>
            <a:custGeom>
              <a:avLst/>
              <a:gdLst>
                <a:gd name="connsiteX0" fmla="*/ 294237 w 448146"/>
                <a:gd name="connsiteY0" fmla="*/ 490396 h 519065"/>
                <a:gd name="connsiteX1" fmla="*/ 95061 w 448146"/>
                <a:gd name="connsiteY1" fmla="*/ 490396 h 519065"/>
                <a:gd name="connsiteX2" fmla="*/ 13580 w 448146"/>
                <a:gd name="connsiteY2" fmla="*/ 318380 h 519065"/>
                <a:gd name="connsiteX3" fmla="*/ 49794 w 448146"/>
                <a:gd name="connsiteY3" fmla="*/ 46776 h 519065"/>
                <a:gd name="connsiteX4" fmla="*/ 312344 w 448146"/>
                <a:gd name="connsiteY4" fmla="*/ 37723 h 519065"/>
                <a:gd name="connsiteX5" fmla="*/ 448146 w 448146"/>
                <a:gd name="connsiteY5" fmla="*/ 227845 h 5190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8146" h="519065">
                  <a:moveTo>
                    <a:pt x="294237" y="490396"/>
                  </a:moveTo>
                  <a:cubicBezTo>
                    <a:pt x="218037" y="504730"/>
                    <a:pt x="141837" y="519065"/>
                    <a:pt x="95061" y="490396"/>
                  </a:cubicBezTo>
                  <a:cubicBezTo>
                    <a:pt x="48285" y="461727"/>
                    <a:pt x="21124" y="392317"/>
                    <a:pt x="13580" y="318380"/>
                  </a:cubicBezTo>
                  <a:cubicBezTo>
                    <a:pt x="6036" y="244443"/>
                    <a:pt x="0" y="93552"/>
                    <a:pt x="49794" y="46776"/>
                  </a:cubicBezTo>
                  <a:cubicBezTo>
                    <a:pt x="99588" y="0"/>
                    <a:pt x="245952" y="7545"/>
                    <a:pt x="312344" y="37723"/>
                  </a:cubicBezTo>
                  <a:cubicBezTo>
                    <a:pt x="378736" y="67901"/>
                    <a:pt x="413441" y="147873"/>
                    <a:pt x="448146" y="227845"/>
                  </a:cubicBezTo>
                </a:path>
              </a:pathLst>
            </a:cu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9" name="Groupe 418"/>
          <p:cNvGrpSpPr/>
          <p:nvPr/>
        </p:nvGrpSpPr>
        <p:grpSpPr>
          <a:xfrm>
            <a:off x="107504" y="260648"/>
            <a:ext cx="9793088" cy="5814064"/>
            <a:chOff x="107504" y="260648"/>
            <a:chExt cx="9793088" cy="5814064"/>
          </a:xfrm>
        </p:grpSpPr>
        <p:grpSp>
          <p:nvGrpSpPr>
            <p:cNvPr id="8" name="Groupe 49"/>
            <p:cNvGrpSpPr/>
            <p:nvPr/>
          </p:nvGrpSpPr>
          <p:grpSpPr>
            <a:xfrm>
              <a:off x="2555776" y="2060848"/>
              <a:ext cx="1234125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Actor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9" name="Groupe 49"/>
            <p:cNvGrpSpPr/>
            <p:nvPr/>
          </p:nvGrpSpPr>
          <p:grpSpPr>
            <a:xfrm>
              <a:off x="5354099" y="2060848"/>
              <a:ext cx="1522157" cy="432048"/>
              <a:chOff x="4211959" y="1340768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Patient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0" name="Groupe 49"/>
            <p:cNvGrpSpPr/>
            <p:nvPr/>
          </p:nvGrpSpPr>
          <p:grpSpPr>
            <a:xfrm>
              <a:off x="5354099" y="3717032"/>
              <a:ext cx="1522157" cy="432048"/>
              <a:chOff x="4211959" y="1340768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1438508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User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2267744" y="775737"/>
              <a:ext cx="1728191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2267744" y="775737"/>
              <a:ext cx="1656183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ResponsibilityParty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5354098" y="260648"/>
              <a:ext cx="1522158" cy="432048"/>
              <a:chOff x="4211958" y="1340768"/>
              <a:chExt cx="1234126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Caregiver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6" name="Groupe 49"/>
            <p:cNvGrpSpPr/>
            <p:nvPr/>
          </p:nvGrpSpPr>
          <p:grpSpPr>
            <a:xfrm>
              <a:off x="5354099" y="5373216"/>
              <a:ext cx="1522157" cy="432048"/>
              <a:chOff x="4211959" y="1340768"/>
              <a:chExt cx="1234125" cy="432048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412776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Helper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162" idx="3"/>
            </p:cNvCxnSpPr>
            <p:nvPr/>
          </p:nvCxnSpPr>
          <p:spPr>
            <a:xfrm rot="10800000" flipV="1">
              <a:off x="3789901" y="476672"/>
              <a:ext cx="1564198" cy="18002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Connecteur droit avec flèche 215"/>
            <p:cNvCxnSpPr>
              <a:stCxn id="175" idx="1"/>
              <a:endCxn id="162" idx="3"/>
            </p:cNvCxnSpPr>
            <p:nvPr/>
          </p:nvCxnSpPr>
          <p:spPr>
            <a:xfrm flipH="1">
              <a:off x="3789901" y="2276872"/>
              <a:ext cx="1564198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  <a:endCxn id="162" idx="3"/>
            </p:cNvCxnSpPr>
            <p:nvPr/>
          </p:nvCxnSpPr>
          <p:spPr>
            <a:xfrm rot="10800000">
              <a:off x="3789901" y="2276872"/>
              <a:ext cx="1564198" cy="165618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Connecteur en angle 134"/>
            <p:cNvCxnSpPr>
              <a:stCxn id="196" idx="1"/>
              <a:endCxn id="162" idx="3"/>
            </p:cNvCxnSpPr>
            <p:nvPr/>
          </p:nvCxnSpPr>
          <p:spPr>
            <a:xfrm rot="10800000">
              <a:off x="3789901" y="2276872"/>
              <a:ext cx="1564198" cy="331236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8316416" y="2852936"/>
              <a:ext cx="1584176" cy="50405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37" name="Connecteur en angle 236"/>
            <p:cNvCxnSpPr>
              <a:stCxn id="233" idx="1"/>
              <a:endCxn id="178" idx="3"/>
            </p:cNvCxnSpPr>
            <p:nvPr/>
          </p:nvCxnSpPr>
          <p:spPr>
            <a:xfrm rot="10800000" flipV="1">
              <a:off x="6876256" y="3104964"/>
              <a:ext cx="1440160" cy="828092"/>
            </a:xfrm>
            <a:prstGeom prst="bentConnector3">
              <a:avLst>
                <a:gd name="adj1" fmla="val 26111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8" name="Rectangle 247"/>
            <p:cNvSpPr/>
            <p:nvPr/>
          </p:nvSpPr>
          <p:spPr>
            <a:xfrm>
              <a:off x="6948264" y="2022956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hasActivities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0" name="Rectangle 249"/>
            <p:cNvSpPr/>
            <p:nvPr/>
          </p:nvSpPr>
          <p:spPr>
            <a:xfrm>
              <a:off x="6948264" y="3679140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hasActivities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8316416" y="2996952"/>
              <a:ext cx="109011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Activities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3779912" y="220486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288" name="Groupe 287"/>
            <p:cNvGrpSpPr/>
            <p:nvPr/>
          </p:nvGrpSpPr>
          <p:grpSpPr>
            <a:xfrm>
              <a:off x="3059832" y="1484784"/>
              <a:ext cx="216024" cy="592614"/>
              <a:chOff x="6228184" y="-963488"/>
              <a:chExt cx="216024" cy="592614"/>
            </a:xfrm>
          </p:grpSpPr>
          <p:cxnSp>
            <p:nvCxnSpPr>
              <p:cNvPr id="441" name="Connecteur droit avec flèche 440"/>
              <p:cNvCxnSpPr/>
              <p:nvPr/>
            </p:nvCxnSpPr>
            <p:spPr>
              <a:xfrm>
                <a:off x="6336197" y="-963488"/>
                <a:ext cx="4995" cy="59261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4" name="Triangle isocèle 243"/>
              <p:cNvSpPr/>
              <p:nvPr/>
            </p:nvSpPr>
            <p:spPr>
              <a:xfrm rot="10800000">
                <a:off x="6228184" y="-459433"/>
                <a:ext cx="216024" cy="72007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316" name="Groupe 315"/>
            <p:cNvGrpSpPr/>
            <p:nvPr/>
          </p:nvGrpSpPr>
          <p:grpSpPr>
            <a:xfrm>
              <a:off x="107504" y="2060848"/>
              <a:ext cx="1296144" cy="432048"/>
              <a:chOff x="395536" y="3573016"/>
              <a:chExt cx="1296144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Ban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18" name="Connecteur en angle 317"/>
            <p:cNvCxnSpPr>
              <a:stCxn id="233" idx="1"/>
              <a:endCxn id="175" idx="3"/>
            </p:cNvCxnSpPr>
            <p:nvPr/>
          </p:nvCxnSpPr>
          <p:spPr>
            <a:xfrm rot="10800000">
              <a:off x="6876256" y="2276872"/>
              <a:ext cx="1440160" cy="828092"/>
            </a:xfrm>
            <a:prstGeom prst="bentConnector3">
              <a:avLst>
                <a:gd name="adj1" fmla="val 26112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5" name="Connecteur droit avec flèche 324"/>
            <p:cNvCxnSpPr>
              <a:stCxn id="166" idx="1"/>
              <a:endCxn id="315" idx="3"/>
            </p:cNvCxnSpPr>
            <p:nvPr/>
          </p:nvCxnSpPr>
          <p:spPr>
            <a:xfrm flipH="1" flipV="1">
              <a:off x="1403648" y="2259814"/>
              <a:ext cx="1152128" cy="34116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835696" y="2022956"/>
              <a:ext cx="50405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uses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5364088" y="2420888"/>
              <a:ext cx="1512168" cy="120032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userId</a:t>
              </a:r>
              <a:endParaRPr lang="fr-FR" sz="1200" b="1" dirty="0" smtClean="0"/>
            </a:p>
            <a:p>
              <a:r>
                <a:rPr lang="fr-FR" sz="1200" b="1" dirty="0" err="1" smtClean="0"/>
                <a:t>ageCategory</a:t>
              </a:r>
              <a:endParaRPr lang="fr-FR" sz="1200" b="1" dirty="0" smtClean="0"/>
            </a:p>
            <a:p>
              <a:r>
                <a:rPr lang="fr-FR" sz="1200" b="1" dirty="0" err="1" smtClean="0"/>
                <a:t>hasPhysicalLocation</a:t>
              </a:r>
              <a:endParaRPr lang="fr-FR" sz="1200" b="1" dirty="0" smtClean="0"/>
            </a:p>
            <a:p>
              <a:r>
                <a:rPr lang="fr-FR" sz="1200" b="1" dirty="0" err="1" smtClean="0"/>
                <a:t>hasHabits</a:t>
              </a:r>
              <a:endParaRPr lang="fr-FR" sz="1200" b="1" dirty="0" smtClean="0"/>
            </a:p>
            <a:p>
              <a:r>
                <a:rPr lang="fr-FR" sz="1200" b="1" dirty="0" err="1" smtClean="0"/>
                <a:t>hasPosture</a:t>
              </a:r>
              <a:endParaRPr lang="fr-FR" sz="1200" b="1" dirty="0" smtClean="0"/>
            </a:p>
            <a:p>
              <a:r>
                <a:rPr lang="fr-FR" sz="1200" b="1" dirty="0" err="1" smtClean="0"/>
                <a:t>impairment</a:t>
              </a:r>
              <a:endParaRPr lang="fr-FR" sz="1200" b="1" dirty="0"/>
            </a:p>
          </p:txBody>
        </p:sp>
        <p:sp>
          <p:nvSpPr>
            <p:cNvPr id="387" name="ZoneTexte 386"/>
            <p:cNvSpPr txBox="1"/>
            <p:nvPr/>
          </p:nvSpPr>
          <p:spPr>
            <a:xfrm>
              <a:off x="5364088" y="4149080"/>
              <a:ext cx="1512168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userId</a:t>
              </a:r>
              <a:endParaRPr lang="fr-FR" sz="1200" b="1" dirty="0" smtClean="0"/>
            </a:p>
            <a:p>
              <a:r>
                <a:rPr lang="fr-FR" sz="1200" b="1" dirty="0" err="1" smtClean="0"/>
                <a:t>ageCategory</a:t>
              </a:r>
              <a:endParaRPr lang="fr-FR" sz="1200" b="1" dirty="0" smtClean="0"/>
            </a:p>
            <a:p>
              <a:r>
                <a:rPr lang="fr-FR" sz="1200" b="1" dirty="0" err="1" smtClean="0"/>
                <a:t>hasHabits</a:t>
              </a:r>
              <a:endParaRPr lang="fr-FR" sz="1200" b="1" dirty="0" smtClean="0"/>
            </a:p>
          </p:txBody>
        </p:sp>
        <p:sp>
          <p:nvSpPr>
            <p:cNvPr id="388" name="ZoneTexte 387"/>
            <p:cNvSpPr txBox="1"/>
            <p:nvPr/>
          </p:nvSpPr>
          <p:spPr>
            <a:xfrm>
              <a:off x="5364088" y="5797713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userId</a:t>
              </a:r>
              <a:endParaRPr lang="fr-FR" sz="1200" b="1" dirty="0" smtClean="0"/>
            </a:p>
          </p:txBody>
        </p:sp>
        <p:sp>
          <p:nvSpPr>
            <p:cNvPr id="389" name="ZoneTexte 388"/>
            <p:cNvSpPr txBox="1"/>
            <p:nvPr/>
          </p:nvSpPr>
          <p:spPr>
            <a:xfrm>
              <a:off x="5364088" y="692696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userId</a:t>
              </a:r>
              <a:endParaRPr lang="fr-FR" sz="1200" b="1" dirty="0" smtClean="0"/>
            </a:p>
          </p:txBody>
        </p:sp>
        <p:sp>
          <p:nvSpPr>
            <p:cNvPr id="390" name="ZoneTexte 389"/>
            <p:cNvSpPr txBox="1"/>
            <p:nvPr/>
          </p:nvSpPr>
          <p:spPr>
            <a:xfrm>
              <a:off x="2267744" y="1207785"/>
              <a:ext cx="172819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responsibilityPartyId</a:t>
              </a:r>
              <a:endParaRPr lang="fr-FR" sz="1200" b="1" dirty="0" smtClean="0"/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1224136" cy="120032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actorId</a:t>
              </a:r>
              <a:endParaRPr lang="en-US" sz="1200" b="1" dirty="0" smtClean="0"/>
            </a:p>
            <a:p>
              <a:r>
                <a:rPr lang="en-US" sz="1200" b="1" dirty="0" smtClean="0"/>
                <a:t>dob</a:t>
              </a:r>
            </a:p>
            <a:p>
              <a:r>
                <a:rPr lang="en-US" sz="1200" b="1" dirty="0" smtClean="0"/>
                <a:t>email</a:t>
              </a:r>
            </a:p>
            <a:p>
              <a:r>
                <a:rPr lang="en-US" sz="1200" b="1" dirty="0" err="1" smtClean="0"/>
                <a:t>firstName</a:t>
              </a:r>
              <a:endParaRPr lang="en-US" sz="1200" b="1" dirty="0" smtClean="0"/>
            </a:p>
            <a:p>
              <a:r>
                <a:rPr lang="en-US" sz="1200" b="1" dirty="0" err="1" smtClean="0"/>
                <a:t>lastName</a:t>
              </a:r>
              <a:endParaRPr lang="en-US" sz="1200" b="1" dirty="0" smtClean="0"/>
            </a:p>
            <a:p>
              <a:r>
                <a:rPr lang="en-US" sz="1200" b="1" dirty="0" smtClean="0"/>
                <a:t>gender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8316416" y="3356992"/>
              <a:ext cx="1512168" cy="830997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activitiesId</a:t>
              </a:r>
              <a:endParaRPr lang="fr-FR" sz="1200" b="1" dirty="0" smtClean="0"/>
            </a:p>
            <a:p>
              <a:r>
                <a:rPr lang="fr-FR" sz="1200" b="1" dirty="0" err="1" smtClean="0"/>
                <a:t>activitiesDuration</a:t>
              </a:r>
              <a:endParaRPr lang="fr-FR" sz="1200" b="1" dirty="0" smtClean="0"/>
            </a:p>
            <a:p>
              <a:r>
                <a:rPr lang="fr-FR" sz="1200" b="1" dirty="0" err="1" smtClean="0"/>
                <a:t>activitiesKind</a:t>
              </a:r>
              <a:endParaRPr lang="fr-FR" sz="1200" b="1" dirty="0" smtClean="0"/>
            </a:p>
            <a:p>
              <a:r>
                <a:rPr lang="fr-FR" sz="1200" b="1" dirty="0" err="1" smtClean="0"/>
                <a:t>activitiesType</a:t>
              </a:r>
              <a:endParaRPr lang="fr-FR" sz="1200" b="1" dirty="0" smtClean="0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1" name="Groupe 110"/>
          <p:cNvGrpSpPr/>
          <p:nvPr/>
        </p:nvGrpSpPr>
        <p:grpSpPr>
          <a:xfrm>
            <a:off x="107504" y="620688"/>
            <a:ext cx="11233248" cy="3257203"/>
            <a:chOff x="107504" y="620688"/>
            <a:chExt cx="11233248" cy="3257203"/>
          </a:xfrm>
        </p:grpSpPr>
        <p:grpSp>
          <p:nvGrpSpPr>
            <p:cNvPr id="4" name="Groupe 49"/>
            <p:cNvGrpSpPr/>
            <p:nvPr/>
          </p:nvGrpSpPr>
          <p:grpSpPr>
            <a:xfrm>
              <a:off x="2555776" y="2060848"/>
              <a:ext cx="1234125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Ban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5" name="Groupe 49"/>
            <p:cNvGrpSpPr/>
            <p:nvPr/>
          </p:nvGrpSpPr>
          <p:grpSpPr>
            <a:xfrm>
              <a:off x="9880614" y="1988840"/>
              <a:ext cx="1460138" cy="515089"/>
              <a:chOff x="4211959" y="1340768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EventDriven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9880614" y="2996952"/>
              <a:ext cx="1460138" cy="432048"/>
              <a:chOff x="4211959" y="1340768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1438508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OnRequest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827584" y="620688"/>
              <a:ext cx="1656184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827584" y="620688"/>
              <a:ext cx="1656184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Contact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7" name="Groupe 49"/>
            <p:cNvGrpSpPr/>
            <p:nvPr/>
          </p:nvGrpSpPr>
          <p:grpSpPr>
            <a:xfrm>
              <a:off x="9880614" y="1052736"/>
              <a:ext cx="1460138" cy="432048"/>
              <a:chOff x="4211959" y="1340768"/>
              <a:chExt cx="1234125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95112" y="1446892"/>
                <a:ext cx="1090109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Periodic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294" idx="0"/>
            </p:cNvCxnSpPr>
            <p:nvPr/>
          </p:nvCxnSpPr>
          <p:spPr>
            <a:xfrm rot="10800000" flipV="1">
              <a:off x="8316416" y="1268760"/>
              <a:ext cx="1564199" cy="972108"/>
            </a:xfrm>
            <a:prstGeom prst="bentConnector3">
              <a:avLst>
                <a:gd name="adj1" fmla="val 5045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Connecteur droit avec flèche 215"/>
            <p:cNvCxnSpPr>
              <a:endCxn id="294" idx="0"/>
            </p:cNvCxnSpPr>
            <p:nvPr/>
          </p:nvCxnSpPr>
          <p:spPr>
            <a:xfrm flipH="1">
              <a:off x="8316415" y="2240868"/>
              <a:ext cx="1584176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  <a:endCxn id="294" idx="0"/>
            </p:cNvCxnSpPr>
            <p:nvPr/>
          </p:nvCxnSpPr>
          <p:spPr>
            <a:xfrm rot="10800000">
              <a:off x="8316416" y="2240868"/>
              <a:ext cx="1564199" cy="972108"/>
            </a:xfrm>
            <a:prstGeom prst="bentConnector3">
              <a:avLst>
                <a:gd name="adj1" fmla="val 5045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5940151" y="2060848"/>
              <a:ext cx="2376264" cy="50405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1050" dirty="0" smtClean="0">
                  <a:solidFill>
                    <a:schemeClr val="bg1"/>
                  </a:solidFill>
                  <a:latin typeface="Arial Black" pitchFamily="34" charset="0"/>
                </a:rPr>
                <a:t>&lt;&lt;</a:t>
              </a:r>
              <a:r>
                <a:rPr lang="fr-FR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Enumeration</a:t>
              </a:r>
              <a:r>
                <a:rPr lang="fr-FR" sz="1050" dirty="0" smtClean="0">
                  <a:solidFill>
                    <a:schemeClr val="bg1"/>
                  </a:solidFill>
                  <a:latin typeface="Arial Black" pitchFamily="34" charset="0"/>
                </a:rPr>
                <a:t>&gt;&gt;</a:t>
              </a:r>
            </a:p>
            <a:p>
              <a:pPr algn="ctr"/>
              <a:r>
                <a:rPr lang="fr-FR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CommunicationProcess</a:t>
              </a:r>
              <a:endParaRPr lang="fr-FR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8352419" y="2168860"/>
              <a:ext cx="72008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" name="Groupe 315"/>
            <p:cNvGrpSpPr/>
            <p:nvPr/>
          </p:nvGrpSpPr>
          <p:grpSpPr>
            <a:xfrm>
              <a:off x="107504" y="1916832"/>
              <a:ext cx="1296144" cy="432048"/>
              <a:chOff x="395536" y="3573016"/>
              <a:chExt cx="1296144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Hub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25" name="Connecteur droit avec flèche 324"/>
            <p:cNvCxnSpPr>
              <a:endCxn id="315" idx="3"/>
            </p:cNvCxnSpPr>
            <p:nvPr/>
          </p:nvCxnSpPr>
          <p:spPr>
            <a:xfrm flipH="1" flipV="1">
              <a:off x="1403648" y="2115798"/>
              <a:ext cx="1152128" cy="17058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835696" y="1878940"/>
              <a:ext cx="57606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elects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9890602" y="2503929"/>
              <a:ext cx="1450149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/>
            </a:p>
          </p:txBody>
        </p:sp>
        <p:sp>
          <p:nvSpPr>
            <p:cNvPr id="387" name="ZoneTexte 386"/>
            <p:cNvSpPr txBox="1"/>
            <p:nvPr/>
          </p:nvSpPr>
          <p:spPr>
            <a:xfrm>
              <a:off x="9890602" y="3440033"/>
              <a:ext cx="1450149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89" name="ZoneTexte 388"/>
            <p:cNvSpPr txBox="1"/>
            <p:nvPr/>
          </p:nvSpPr>
          <p:spPr>
            <a:xfrm>
              <a:off x="9890602" y="1495817"/>
              <a:ext cx="1450149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sendingFrequency</a:t>
              </a:r>
              <a:endParaRPr lang="fr-FR" sz="1200" b="1" dirty="0" smtClean="0"/>
            </a:p>
          </p:txBody>
        </p:sp>
        <p:sp>
          <p:nvSpPr>
            <p:cNvPr id="390" name="ZoneTexte 389"/>
            <p:cNvSpPr txBox="1"/>
            <p:nvPr/>
          </p:nvSpPr>
          <p:spPr>
            <a:xfrm>
              <a:off x="827584" y="1052736"/>
              <a:ext cx="1656183" cy="216023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800" b="1" dirty="0" smtClean="0"/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1224136" cy="138499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banId</a:t>
              </a:r>
              <a:endParaRPr lang="en-US" sz="1200" b="1" dirty="0" smtClean="0"/>
            </a:p>
            <a:p>
              <a:r>
                <a:rPr lang="en-US" sz="1200" b="1" dirty="0" smtClean="0"/>
                <a:t>Density</a:t>
              </a:r>
            </a:p>
            <a:p>
              <a:r>
                <a:rPr lang="en-US" sz="1200" b="1" dirty="0" err="1" smtClean="0"/>
                <a:t>faultTolerence</a:t>
              </a:r>
              <a:endParaRPr lang="en-US" sz="1200" b="1" dirty="0" smtClean="0"/>
            </a:p>
            <a:p>
              <a:r>
                <a:rPr lang="en-US" sz="1200" b="1" dirty="0" smtClean="0"/>
                <a:t>lifetime</a:t>
              </a:r>
            </a:p>
            <a:p>
              <a:r>
                <a:rPr lang="en-US" sz="1200" b="1" dirty="0" smtClean="0"/>
                <a:t>Location</a:t>
              </a:r>
            </a:p>
            <a:p>
              <a:r>
                <a:rPr lang="en-US" sz="1200" b="1" dirty="0" smtClean="0"/>
                <a:t>phenomena</a:t>
              </a:r>
            </a:p>
            <a:p>
              <a:r>
                <a:rPr lang="en-US" sz="1200" b="1" dirty="0" smtClean="0"/>
                <a:t>topology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5940151" y="2564905"/>
              <a:ext cx="237626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52" name="Groupe 315"/>
            <p:cNvGrpSpPr/>
            <p:nvPr/>
          </p:nvGrpSpPr>
          <p:grpSpPr>
            <a:xfrm>
              <a:off x="107504" y="2924944"/>
              <a:ext cx="1296144" cy="432048"/>
              <a:chOff x="395536" y="3573016"/>
              <a:chExt cx="1296144" cy="432048"/>
            </a:xfrm>
          </p:grpSpPr>
          <p:sp>
            <p:nvSpPr>
              <p:cNvPr id="53" name="Rectangle 52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4" name="ZoneTexte 53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55" name="Connecteur en angle 54"/>
            <p:cNvCxnSpPr>
              <a:stCxn id="54" idx="3"/>
            </p:cNvCxnSpPr>
            <p:nvPr/>
          </p:nvCxnSpPr>
          <p:spPr>
            <a:xfrm flipV="1">
              <a:off x="1403648" y="2420888"/>
              <a:ext cx="1152128" cy="703022"/>
            </a:xfrm>
            <a:prstGeom prst="bentConnector3">
              <a:avLst>
                <a:gd name="adj1" fmla="val 2485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Connecteur en angle 62"/>
            <p:cNvCxnSpPr>
              <a:stCxn id="390" idx="2"/>
            </p:cNvCxnSpPr>
            <p:nvPr/>
          </p:nvCxnSpPr>
          <p:spPr>
            <a:xfrm rot="16200000" flipH="1">
              <a:off x="1838193" y="1086241"/>
              <a:ext cx="792089" cy="115712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Rectangle 65"/>
            <p:cNvSpPr/>
            <p:nvPr/>
          </p:nvSpPr>
          <p:spPr>
            <a:xfrm>
              <a:off x="1763688" y="2204864"/>
              <a:ext cx="7920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contains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2" name="Rectangle 61"/>
            <p:cNvSpPr/>
            <p:nvPr/>
          </p:nvSpPr>
          <p:spPr>
            <a:xfrm>
              <a:off x="1691680" y="1412776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hasContact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72" name="Connecteur droit avec flèche 71"/>
            <p:cNvCxnSpPr>
              <a:stCxn id="162" idx="3"/>
              <a:endCxn id="233" idx="1"/>
            </p:cNvCxnSpPr>
            <p:nvPr/>
          </p:nvCxnSpPr>
          <p:spPr>
            <a:xfrm>
              <a:off x="3789901" y="2276872"/>
              <a:ext cx="2150250" cy="360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6" name="Rectangle 75"/>
            <p:cNvSpPr/>
            <p:nvPr/>
          </p:nvSpPr>
          <p:spPr>
            <a:xfrm>
              <a:off x="3419872" y="1302876"/>
              <a:ext cx="172819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hasResponsibilityParty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2" name="Rectangle 91"/>
            <p:cNvSpPr/>
            <p:nvPr/>
          </p:nvSpPr>
          <p:spPr>
            <a:xfrm>
              <a:off x="4355975" y="620688"/>
              <a:ext cx="1656185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93" name="ZoneTexte 92"/>
            <p:cNvSpPr txBox="1"/>
            <p:nvPr/>
          </p:nvSpPr>
          <p:spPr>
            <a:xfrm>
              <a:off x="4283967" y="620688"/>
              <a:ext cx="1728193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ResponsibilityParty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102" name="Connecteur en angle 101"/>
            <p:cNvCxnSpPr>
              <a:stCxn id="93" idx="2"/>
            </p:cNvCxnSpPr>
            <p:nvPr/>
          </p:nvCxnSpPr>
          <p:spPr>
            <a:xfrm rot="5400000">
              <a:off x="3756132" y="668916"/>
              <a:ext cx="1024662" cy="175920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5" name="Rectangle 104"/>
            <p:cNvSpPr/>
            <p:nvPr/>
          </p:nvSpPr>
          <p:spPr>
            <a:xfrm>
              <a:off x="3923928" y="2060848"/>
              <a:ext cx="194421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hasCommunicationProcess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1" name="Groupe 120"/>
          <p:cNvGrpSpPr/>
          <p:nvPr/>
        </p:nvGrpSpPr>
        <p:grpSpPr>
          <a:xfrm>
            <a:off x="-2988840" y="-1179512"/>
            <a:ext cx="11017224" cy="9577064"/>
            <a:chOff x="-2988840" y="-1179512"/>
            <a:chExt cx="11017224" cy="9577064"/>
          </a:xfrm>
        </p:grpSpPr>
        <p:sp>
          <p:nvSpPr>
            <p:cNvPr id="300" name="Rectangle 299"/>
            <p:cNvSpPr/>
            <p:nvPr/>
          </p:nvSpPr>
          <p:spPr>
            <a:xfrm>
              <a:off x="1691680" y="4327212"/>
              <a:ext cx="122413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hasDeviceType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1763688" y="6631468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2" name="Rectangle 301"/>
            <p:cNvSpPr/>
            <p:nvPr/>
          </p:nvSpPr>
          <p:spPr>
            <a:xfrm>
              <a:off x="1907704" y="7927612"/>
              <a:ext cx="64807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7" name="Connecteur en angle 316"/>
            <p:cNvCxnSpPr>
              <a:stCxn id="854" idx="1"/>
              <a:endCxn id="705" idx="3"/>
            </p:cNvCxnSpPr>
            <p:nvPr/>
          </p:nvCxnSpPr>
          <p:spPr>
            <a:xfrm rot="10800000" flipV="1">
              <a:off x="4572000" y="2922402"/>
              <a:ext cx="1800200" cy="1641668"/>
            </a:xfrm>
            <a:prstGeom prst="bentConnector3">
              <a:avLst>
                <a:gd name="adj1" fmla="val 78163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Connecteur en angle 319"/>
            <p:cNvCxnSpPr/>
            <p:nvPr/>
          </p:nvCxnSpPr>
          <p:spPr>
            <a:xfrm rot="10800000">
              <a:off x="4932044" y="5157196"/>
              <a:ext cx="1440157" cy="1152125"/>
            </a:xfrm>
            <a:prstGeom prst="bentConnector3">
              <a:avLst>
                <a:gd name="adj1" fmla="val 99663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5220072" y="2671028"/>
              <a:ext cx="86409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hasPower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5184576" y="4869160"/>
              <a:ext cx="89959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hasEnergy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7" name="Rectangle 346"/>
            <p:cNvSpPr/>
            <p:nvPr/>
          </p:nvSpPr>
          <p:spPr>
            <a:xfrm>
              <a:off x="5004048" y="6093296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8" name="Rectangle 347"/>
            <p:cNvSpPr/>
            <p:nvPr/>
          </p:nvSpPr>
          <p:spPr>
            <a:xfrm>
              <a:off x="5004048" y="6381328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51" name="Connecteur en angle 150"/>
            <p:cNvCxnSpPr>
              <a:stCxn id="308" idx="1"/>
            </p:cNvCxnSpPr>
            <p:nvPr/>
          </p:nvCxnSpPr>
          <p:spPr>
            <a:xfrm rot="10800000">
              <a:off x="1907704" y="1124744"/>
              <a:ext cx="1584176" cy="414990"/>
            </a:xfrm>
            <a:prstGeom prst="bentConnector3">
              <a:avLst>
                <a:gd name="adj1" fmla="val 10143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0" name="Rectangle 159"/>
            <p:cNvSpPr/>
            <p:nvPr/>
          </p:nvSpPr>
          <p:spPr>
            <a:xfrm>
              <a:off x="2267744" y="1268760"/>
              <a:ext cx="86409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isUsedFor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7" name="Connecteur en angle 281"/>
            <p:cNvCxnSpPr>
              <a:stCxn id="705" idx="1"/>
            </p:cNvCxnSpPr>
            <p:nvPr/>
          </p:nvCxnSpPr>
          <p:spPr>
            <a:xfrm rot="10800000" flipV="1">
              <a:off x="1331640" y="4564070"/>
              <a:ext cx="1944216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>
              <a:stCxn id="334" idx="0"/>
            </p:cNvCxnSpPr>
            <p:nvPr/>
          </p:nvCxnSpPr>
          <p:spPr>
            <a:xfrm rot="5400000" flipH="1" flipV="1">
              <a:off x="-1473914" y="207948"/>
              <a:ext cx="1326632" cy="306034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Connecteur droit avec flèche 291"/>
            <p:cNvCxnSpPr>
              <a:stCxn id="704" idx="0"/>
              <a:endCxn id="699" idx="2"/>
            </p:cNvCxnSpPr>
            <p:nvPr/>
          </p:nvCxnSpPr>
          <p:spPr>
            <a:xfrm flipV="1">
              <a:off x="3923928" y="3602633"/>
              <a:ext cx="0" cy="76247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Connecteur en angle 134"/>
            <p:cNvCxnSpPr>
              <a:stCxn id="392" idx="3"/>
              <a:endCxn id="639" idx="0"/>
            </p:cNvCxnSpPr>
            <p:nvPr/>
          </p:nvCxnSpPr>
          <p:spPr>
            <a:xfrm>
              <a:off x="-1692696" y="-980546"/>
              <a:ext cx="2232248" cy="1052554"/>
            </a:xfrm>
            <a:prstGeom prst="bentConnector3">
              <a:avLst>
                <a:gd name="adj1" fmla="val 47782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stCxn id="386" idx="3"/>
              <a:endCxn id="639" idx="0"/>
            </p:cNvCxnSpPr>
            <p:nvPr/>
          </p:nvCxnSpPr>
          <p:spPr>
            <a:xfrm>
              <a:off x="-1692696" y="-332474"/>
              <a:ext cx="2232248" cy="404482"/>
            </a:xfrm>
            <a:prstGeom prst="bentConnector3">
              <a:avLst>
                <a:gd name="adj1" fmla="val 473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3" name="Connecteur en angle 134"/>
            <p:cNvCxnSpPr>
              <a:stCxn id="382" idx="3"/>
              <a:endCxn id="639" idx="0"/>
            </p:cNvCxnSpPr>
            <p:nvPr/>
          </p:nvCxnSpPr>
          <p:spPr>
            <a:xfrm flipV="1">
              <a:off x="-1692696" y="72008"/>
              <a:ext cx="2232248" cy="243590"/>
            </a:xfrm>
            <a:prstGeom prst="bentConnector3">
              <a:avLst>
                <a:gd name="adj1" fmla="val 473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Connecteur en angle 134"/>
            <p:cNvCxnSpPr>
              <a:endCxn id="329" idx="1"/>
            </p:cNvCxnSpPr>
            <p:nvPr/>
          </p:nvCxnSpPr>
          <p:spPr>
            <a:xfrm flipV="1">
              <a:off x="2051720" y="99574"/>
              <a:ext cx="1440160" cy="216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3" name="Rectangle 302"/>
            <p:cNvSpPr/>
            <p:nvPr/>
          </p:nvSpPr>
          <p:spPr>
            <a:xfrm>
              <a:off x="2195736" y="-137284"/>
              <a:ext cx="108012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isAttachedTo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6" name="Connecteur en angle 243"/>
            <p:cNvCxnSpPr>
              <a:stCxn id="696" idx="1"/>
            </p:cNvCxnSpPr>
            <p:nvPr/>
          </p:nvCxnSpPr>
          <p:spPr>
            <a:xfrm rot="10800000" flipV="1">
              <a:off x="1331640" y="2907886"/>
              <a:ext cx="1944216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3491880" y="3895164"/>
              <a:ext cx="79208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1691680" y="2671028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inCurrentMode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93" name="Triangle isocèle 292"/>
            <p:cNvSpPr/>
            <p:nvPr/>
          </p:nvSpPr>
          <p:spPr>
            <a:xfrm rot="10800000">
              <a:off x="-2412776" y="2204864"/>
              <a:ext cx="144016" cy="180020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311" name="Groupe 310"/>
            <p:cNvGrpSpPr/>
            <p:nvPr/>
          </p:nvGrpSpPr>
          <p:grpSpPr>
            <a:xfrm>
              <a:off x="3491880" y="1340768"/>
              <a:ext cx="1296144" cy="432048"/>
              <a:chOff x="107504" y="1916832"/>
              <a:chExt cx="1296144" cy="432048"/>
            </a:xfrm>
          </p:grpSpPr>
          <p:sp>
            <p:nvSpPr>
              <p:cNvPr id="288" name="Rectangle 287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08" name="ZoneTexte 307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Process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24" name="Groupe 323"/>
            <p:cNvGrpSpPr/>
            <p:nvPr/>
          </p:nvGrpSpPr>
          <p:grpSpPr>
            <a:xfrm>
              <a:off x="3491880" y="-99392"/>
              <a:ext cx="1296144" cy="432048"/>
              <a:chOff x="107504" y="1916832"/>
              <a:chExt cx="1296144" cy="432048"/>
            </a:xfrm>
          </p:grpSpPr>
          <p:sp>
            <p:nvSpPr>
              <p:cNvPr id="325" name="Rectangle 324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9" name="ZoneTexte 328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Actor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33" name="Groupe 332"/>
            <p:cNvGrpSpPr/>
            <p:nvPr/>
          </p:nvGrpSpPr>
          <p:grpSpPr>
            <a:xfrm>
              <a:off x="-2988840" y="2401434"/>
              <a:ext cx="1296144" cy="487506"/>
              <a:chOff x="107504" y="1916832"/>
              <a:chExt cx="1296144" cy="487506"/>
            </a:xfrm>
          </p:grpSpPr>
          <p:sp>
            <p:nvSpPr>
              <p:cNvPr id="334" name="Rectangle 333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45" name="ZoneTexte 344"/>
              <p:cNvSpPr txBox="1"/>
              <p:nvPr/>
            </p:nvSpPr>
            <p:spPr>
              <a:xfrm>
                <a:off x="107504" y="1988840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Device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49" name="Groupe 348"/>
            <p:cNvGrpSpPr/>
            <p:nvPr/>
          </p:nvGrpSpPr>
          <p:grpSpPr>
            <a:xfrm>
              <a:off x="-2988840" y="764704"/>
              <a:ext cx="1296144" cy="576064"/>
              <a:chOff x="107504" y="1844824"/>
              <a:chExt cx="1296144" cy="577081"/>
            </a:xfrm>
          </p:grpSpPr>
          <p:sp>
            <p:nvSpPr>
              <p:cNvPr id="361" name="Rectangle 360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rgbClr val="00B05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4" name="ZoneTexte 363"/>
              <p:cNvSpPr txBox="1"/>
              <p:nvPr/>
            </p:nvSpPr>
            <p:spPr>
              <a:xfrm>
                <a:off x="107504" y="1844824"/>
                <a:ext cx="1296144" cy="577081"/>
              </a:xfrm>
              <a:prstGeom prst="rect">
                <a:avLst/>
              </a:prstGeom>
              <a:solidFill>
                <a:srgbClr val="00B05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Wearable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SAREF4Wear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90" name="Groupe 389"/>
            <p:cNvGrpSpPr/>
            <p:nvPr/>
          </p:nvGrpSpPr>
          <p:grpSpPr>
            <a:xfrm>
              <a:off x="-2988840" y="-1179512"/>
              <a:ext cx="1296144" cy="432048"/>
              <a:chOff x="107504" y="1916832"/>
              <a:chExt cx="1296144" cy="432048"/>
            </a:xfrm>
          </p:grpSpPr>
          <p:sp>
            <p:nvSpPr>
              <p:cNvPr id="391" name="Rectangle 390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92" name="ZoneTexte 391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Hub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655" name="Connecteur en angle 134"/>
            <p:cNvCxnSpPr/>
            <p:nvPr/>
          </p:nvCxnSpPr>
          <p:spPr>
            <a:xfrm flipV="1">
              <a:off x="-1692696" y="0"/>
              <a:ext cx="1080120" cy="1052736"/>
            </a:xfrm>
            <a:prstGeom prst="bentConnector3">
              <a:avLst>
                <a:gd name="adj1" fmla="val 977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9" name="Triangle isocèle 638"/>
            <p:cNvSpPr/>
            <p:nvPr/>
          </p:nvSpPr>
          <p:spPr>
            <a:xfrm rot="5400000">
              <a:off x="395536" y="0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59" name="Rectangle 658"/>
            <p:cNvSpPr/>
            <p:nvPr/>
          </p:nvSpPr>
          <p:spPr>
            <a:xfrm>
              <a:off x="539552" y="-188243"/>
              <a:ext cx="1512168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60" name="ZoneTexte 659"/>
            <p:cNvSpPr txBox="1"/>
            <p:nvPr/>
          </p:nvSpPr>
          <p:spPr>
            <a:xfrm>
              <a:off x="539552" y="243805"/>
              <a:ext cx="1512168" cy="830997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deviceId</a:t>
              </a:r>
              <a:endParaRPr lang="en-US" sz="1200" b="1" dirty="0" smtClean="0"/>
            </a:p>
            <a:p>
              <a:r>
                <a:rPr lang="en-GB" sz="1200" b="1" dirty="0" err="1" smtClean="0"/>
                <a:t>operatingConstraints</a:t>
              </a:r>
              <a:r>
                <a:rPr lang="en-GB" sz="1200" b="1" dirty="0" smtClean="0"/>
                <a:t> </a:t>
              </a:r>
              <a:r>
                <a:rPr lang="en-US" sz="1200" b="1" dirty="0" smtClean="0"/>
                <a:t>position</a:t>
              </a:r>
            </a:p>
            <a:p>
              <a:r>
                <a:rPr lang="en-US" sz="1200" b="1" dirty="0" err="1" smtClean="0"/>
                <a:t>serialNb</a:t>
              </a:r>
              <a:endParaRPr lang="en-US" sz="1200" b="1" dirty="0" smtClean="0"/>
            </a:p>
          </p:txBody>
        </p:sp>
        <p:sp>
          <p:nvSpPr>
            <p:cNvPr id="661" name="ZoneTexte 660"/>
            <p:cNvSpPr txBox="1"/>
            <p:nvPr/>
          </p:nvSpPr>
          <p:spPr>
            <a:xfrm>
              <a:off x="611560" y="-126958"/>
              <a:ext cx="116211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healthDevice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694" name="Groupe 693"/>
            <p:cNvGrpSpPr/>
            <p:nvPr/>
          </p:nvGrpSpPr>
          <p:grpSpPr>
            <a:xfrm>
              <a:off x="3275856" y="2708920"/>
              <a:ext cx="1296144" cy="432048"/>
              <a:chOff x="107504" y="1916832"/>
              <a:chExt cx="1296144" cy="432048"/>
            </a:xfrm>
          </p:grpSpPr>
          <p:sp>
            <p:nvSpPr>
              <p:cNvPr id="695" name="Rectangle 694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96" name="ZoneTexte 695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Mode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699" name="ZoneTexte 698"/>
            <p:cNvSpPr txBox="1"/>
            <p:nvPr/>
          </p:nvSpPr>
          <p:spPr>
            <a:xfrm>
              <a:off x="3275856" y="3140968"/>
              <a:ext cx="1296144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modeId</a:t>
              </a:r>
              <a:endParaRPr lang="en-US" sz="1200" b="1" dirty="0" smtClean="0"/>
            </a:p>
            <a:p>
              <a:r>
                <a:rPr lang="en-US" sz="1200" b="1" dirty="0" err="1" smtClean="0"/>
                <a:t>modeName</a:t>
              </a:r>
              <a:endParaRPr lang="en-US" sz="1200" b="1" dirty="0" smtClean="0"/>
            </a:p>
          </p:txBody>
        </p:sp>
        <p:grpSp>
          <p:nvGrpSpPr>
            <p:cNvPr id="703" name="Groupe 702"/>
            <p:cNvGrpSpPr/>
            <p:nvPr/>
          </p:nvGrpSpPr>
          <p:grpSpPr>
            <a:xfrm>
              <a:off x="3275856" y="4365104"/>
              <a:ext cx="1296144" cy="432048"/>
              <a:chOff x="107504" y="1916832"/>
              <a:chExt cx="1296144" cy="432048"/>
            </a:xfrm>
          </p:grpSpPr>
          <p:sp>
            <p:nvSpPr>
              <p:cNvPr id="704" name="Rectangle 703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05" name="ZoneTexte 704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DeviceType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707" name="ZoneTexte 706"/>
            <p:cNvSpPr txBox="1"/>
            <p:nvPr/>
          </p:nvSpPr>
          <p:spPr>
            <a:xfrm>
              <a:off x="3275856" y="4797152"/>
              <a:ext cx="1296144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deviceTypeName</a:t>
              </a:r>
              <a:endParaRPr lang="en-US" sz="1200" b="1" dirty="0" smtClean="0"/>
            </a:p>
            <a:p>
              <a:r>
                <a:rPr lang="en-US" sz="1200" b="1" dirty="0" smtClean="0"/>
                <a:t>dimension</a:t>
              </a:r>
            </a:p>
            <a:p>
              <a:r>
                <a:rPr lang="en-US" sz="1200" b="1" dirty="0" smtClean="0"/>
                <a:t>velocity</a:t>
              </a:r>
            </a:p>
          </p:txBody>
        </p:sp>
        <p:grpSp>
          <p:nvGrpSpPr>
            <p:cNvPr id="852" name="Groupe 851"/>
            <p:cNvGrpSpPr/>
            <p:nvPr/>
          </p:nvGrpSpPr>
          <p:grpSpPr>
            <a:xfrm>
              <a:off x="6372200" y="2723436"/>
              <a:ext cx="1656184" cy="432048"/>
              <a:chOff x="107504" y="1916832"/>
              <a:chExt cx="1296144" cy="432048"/>
            </a:xfrm>
          </p:grpSpPr>
          <p:sp>
            <p:nvSpPr>
              <p:cNvPr id="853" name="Rectangle 852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54" name="ZoneTexte 853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Power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55" name="ZoneTexte 854"/>
            <p:cNvSpPr txBox="1"/>
            <p:nvPr/>
          </p:nvSpPr>
          <p:spPr>
            <a:xfrm>
              <a:off x="6372200" y="3155484"/>
              <a:ext cx="1656184" cy="1569660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availableFlash</a:t>
              </a:r>
              <a:r>
                <a:rPr lang="en-US" sz="1200" b="1" dirty="0" smtClean="0"/>
                <a:t> </a:t>
              </a:r>
              <a:r>
                <a:rPr lang="en-US" sz="1200" b="1" dirty="0" err="1" smtClean="0"/>
                <a:t>availableRam</a:t>
              </a:r>
              <a:endParaRPr lang="en-US" sz="1200" b="1" dirty="0" smtClean="0"/>
            </a:p>
            <a:p>
              <a:r>
                <a:rPr lang="en-US" sz="1200" b="1" dirty="0" err="1" smtClean="0"/>
                <a:t>dutyCycle</a:t>
              </a:r>
              <a:endParaRPr lang="en-US" sz="1200" b="1" dirty="0" smtClean="0"/>
            </a:p>
            <a:p>
              <a:r>
                <a:rPr lang="en-US" sz="1200" b="1" dirty="0" smtClean="0"/>
                <a:t>frequency</a:t>
              </a:r>
            </a:p>
            <a:p>
              <a:r>
                <a:rPr lang="en-US" sz="1200" b="1" dirty="0" smtClean="0"/>
                <a:t>manufacturer</a:t>
              </a:r>
            </a:p>
            <a:p>
              <a:r>
                <a:rPr lang="en-US" sz="1200" b="1" dirty="0" err="1" smtClean="0"/>
                <a:t>maximumFlash</a:t>
              </a:r>
              <a:endParaRPr lang="en-US" sz="1200" b="1" dirty="0" smtClean="0"/>
            </a:p>
            <a:p>
              <a:r>
                <a:rPr lang="en-US" sz="1200" b="1" dirty="0" err="1" smtClean="0"/>
                <a:t>maximumRam</a:t>
              </a:r>
              <a:endParaRPr lang="en-US" sz="1200" b="1" dirty="0" smtClean="0"/>
            </a:p>
            <a:p>
              <a:r>
                <a:rPr lang="en-US" sz="1200" b="1" dirty="0" err="1" smtClean="0"/>
                <a:t>processorId</a:t>
              </a:r>
              <a:endParaRPr lang="en-US" sz="1200" b="1" dirty="0" smtClean="0"/>
            </a:p>
          </p:txBody>
        </p:sp>
        <p:grpSp>
          <p:nvGrpSpPr>
            <p:cNvPr id="858" name="Groupe 857"/>
            <p:cNvGrpSpPr/>
            <p:nvPr/>
          </p:nvGrpSpPr>
          <p:grpSpPr>
            <a:xfrm>
              <a:off x="6372200" y="4941168"/>
              <a:ext cx="1656184" cy="432048"/>
              <a:chOff x="107504" y="1916832"/>
              <a:chExt cx="1296144" cy="432048"/>
            </a:xfrm>
          </p:grpSpPr>
          <p:sp>
            <p:nvSpPr>
              <p:cNvPr id="859" name="Rectangle 858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60" name="ZoneTexte 859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Energy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61" name="ZoneTexte 860"/>
            <p:cNvSpPr txBox="1"/>
            <p:nvPr/>
          </p:nvSpPr>
          <p:spPr>
            <a:xfrm>
              <a:off x="6372200" y="5373216"/>
              <a:ext cx="1656184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rechargeable</a:t>
              </a:r>
            </a:p>
            <a:p>
              <a:r>
                <a:rPr lang="en-GB" sz="1200" b="1" dirty="0" err="1" smtClean="0"/>
                <a:t>remainingBatteryLevel</a:t>
              </a:r>
              <a:endParaRPr lang="en-US" sz="1200" b="1" dirty="0" smtClean="0"/>
            </a:p>
            <a:p>
              <a:r>
                <a:rPr lang="en-US" sz="1200" b="1" dirty="0" err="1" smtClean="0"/>
                <a:t>sourceType</a:t>
              </a:r>
              <a:endParaRPr lang="en-US" sz="1200" b="1" dirty="0" smtClean="0"/>
            </a:p>
          </p:txBody>
        </p:sp>
        <p:cxnSp>
          <p:nvCxnSpPr>
            <p:cNvPr id="864" name="Connecteur en angle 863"/>
            <p:cNvCxnSpPr>
              <a:stCxn id="860" idx="1"/>
            </p:cNvCxnSpPr>
            <p:nvPr/>
          </p:nvCxnSpPr>
          <p:spPr>
            <a:xfrm rot="10800000">
              <a:off x="4932040" y="4581128"/>
              <a:ext cx="1440160" cy="559006"/>
            </a:xfrm>
            <a:prstGeom prst="bentConnector3">
              <a:avLst>
                <a:gd name="adj1" fmla="val 9903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80" name="Groupe 879"/>
            <p:cNvGrpSpPr/>
            <p:nvPr/>
          </p:nvGrpSpPr>
          <p:grpSpPr>
            <a:xfrm>
              <a:off x="6372200" y="6237312"/>
              <a:ext cx="1656184" cy="432048"/>
              <a:chOff x="107504" y="1916832"/>
              <a:chExt cx="1296144" cy="432048"/>
            </a:xfrm>
          </p:grpSpPr>
          <p:sp>
            <p:nvSpPr>
              <p:cNvPr id="881" name="Rectangle 880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82" name="ZoneTexte 881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InterfaceType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83" name="ZoneTexte 882"/>
            <p:cNvSpPr txBox="1"/>
            <p:nvPr/>
          </p:nvSpPr>
          <p:spPr>
            <a:xfrm>
              <a:off x="6372200" y="6669360"/>
              <a:ext cx="1656184" cy="830997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baud</a:t>
              </a:r>
            </a:p>
            <a:p>
              <a:r>
                <a:rPr lang="en-GB" sz="1200" b="1" dirty="0" err="1" smtClean="0"/>
                <a:t>interfaceAddress</a:t>
              </a:r>
              <a:r>
                <a:rPr lang="en-GB" sz="1200" b="1" dirty="0" smtClean="0"/>
                <a:t> </a:t>
              </a:r>
              <a:r>
                <a:rPr lang="en-US" sz="1200" b="1" dirty="0" err="1" smtClean="0"/>
                <a:t>interfaceDescription</a:t>
              </a:r>
              <a:endParaRPr lang="en-US" sz="1200" b="1" dirty="0" smtClean="0"/>
            </a:p>
            <a:p>
              <a:r>
                <a:rPr lang="en-US" sz="1200" b="1" dirty="0" err="1" smtClean="0"/>
                <a:t>interfaceId</a:t>
              </a:r>
              <a:endParaRPr lang="en-US" sz="1200" b="1" dirty="0" smtClean="0"/>
            </a:p>
          </p:txBody>
        </p:sp>
        <p:grpSp>
          <p:nvGrpSpPr>
            <p:cNvPr id="945" name="Groupe 944"/>
            <p:cNvGrpSpPr/>
            <p:nvPr/>
          </p:nvGrpSpPr>
          <p:grpSpPr>
            <a:xfrm>
              <a:off x="3203848" y="6702459"/>
              <a:ext cx="1368152" cy="432048"/>
              <a:chOff x="107504" y="1916832"/>
              <a:chExt cx="1296144" cy="432048"/>
            </a:xfrm>
          </p:grpSpPr>
          <p:sp>
            <p:nvSpPr>
              <p:cNvPr id="946" name="Rectangle 945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47" name="ZoneTexte 946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Interface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948" name="ZoneTexte 947"/>
            <p:cNvSpPr txBox="1"/>
            <p:nvPr/>
          </p:nvSpPr>
          <p:spPr>
            <a:xfrm>
              <a:off x="3203848" y="7134507"/>
              <a:ext cx="1368152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interfaceId</a:t>
              </a:r>
              <a:r>
                <a:rPr lang="en-US" sz="1200" b="1" dirty="0" smtClean="0"/>
                <a:t> </a:t>
              </a:r>
            </a:p>
            <a:p>
              <a:r>
                <a:rPr lang="en-GB" sz="1200" b="1" dirty="0" err="1" smtClean="0"/>
                <a:t>isGateway</a:t>
              </a:r>
              <a:endParaRPr lang="en-US" sz="1200" b="1" dirty="0" smtClean="0"/>
            </a:p>
          </p:txBody>
        </p:sp>
        <p:cxnSp>
          <p:nvCxnSpPr>
            <p:cNvPr id="1136" name="Connecteur en angle 1135"/>
            <p:cNvCxnSpPr>
              <a:stCxn id="1206" idx="1"/>
            </p:cNvCxnSpPr>
            <p:nvPr/>
          </p:nvCxnSpPr>
          <p:spPr>
            <a:xfrm rot="10800000">
              <a:off x="1259632" y="6785993"/>
              <a:ext cx="1944216" cy="1387261"/>
            </a:xfrm>
            <a:prstGeom prst="bentConnector3">
              <a:avLst>
                <a:gd name="adj1" fmla="val 9749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6" name="Connecteur en angle 1195"/>
            <p:cNvCxnSpPr>
              <a:stCxn id="947" idx="1"/>
              <a:endCxn id="660" idx="2"/>
            </p:cNvCxnSpPr>
            <p:nvPr/>
          </p:nvCxnSpPr>
          <p:spPr>
            <a:xfrm rot="10800000">
              <a:off x="1295636" y="1074803"/>
              <a:ext cx="1908212" cy="5826623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1" name="Connecteur en angle 1200"/>
            <p:cNvCxnSpPr>
              <a:endCxn id="947" idx="3"/>
            </p:cNvCxnSpPr>
            <p:nvPr/>
          </p:nvCxnSpPr>
          <p:spPr>
            <a:xfrm rot="10800000" flipV="1">
              <a:off x="4572000" y="6597351"/>
              <a:ext cx="1800200" cy="304073"/>
            </a:xfrm>
            <a:prstGeom prst="bentConnector3">
              <a:avLst>
                <a:gd name="adj1" fmla="val 79672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204" name="Groupe 1203"/>
            <p:cNvGrpSpPr/>
            <p:nvPr/>
          </p:nvGrpSpPr>
          <p:grpSpPr>
            <a:xfrm>
              <a:off x="3203848" y="7965504"/>
              <a:ext cx="1368152" cy="432048"/>
              <a:chOff x="107504" y="1916832"/>
              <a:chExt cx="1368152" cy="432048"/>
            </a:xfrm>
          </p:grpSpPr>
          <p:sp>
            <p:nvSpPr>
              <p:cNvPr id="1205" name="Rectangle 1204"/>
              <p:cNvSpPr/>
              <p:nvPr/>
            </p:nvSpPr>
            <p:spPr>
              <a:xfrm>
                <a:off x="107504" y="1916832"/>
                <a:ext cx="1368152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06" name="ZoneTexte 1205"/>
              <p:cNvSpPr txBox="1"/>
              <p:nvPr/>
            </p:nvSpPr>
            <p:spPr>
              <a:xfrm>
                <a:off x="107504" y="191683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Service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233" name="Groupe 1232"/>
            <p:cNvGrpSpPr/>
            <p:nvPr/>
          </p:nvGrpSpPr>
          <p:grpSpPr>
            <a:xfrm>
              <a:off x="-2988840" y="116632"/>
              <a:ext cx="1296144" cy="487506"/>
              <a:chOff x="107504" y="1916832"/>
              <a:chExt cx="1296144" cy="487506"/>
            </a:xfrm>
          </p:grpSpPr>
          <p:sp>
            <p:nvSpPr>
              <p:cNvPr id="1234" name="Rectangle 1233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35" name="ZoneTexte 1234"/>
              <p:cNvSpPr txBox="1"/>
              <p:nvPr/>
            </p:nvSpPr>
            <p:spPr>
              <a:xfrm>
                <a:off x="107504" y="1988840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Sensor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236" name="Groupe 1235"/>
            <p:cNvGrpSpPr/>
            <p:nvPr/>
          </p:nvGrpSpPr>
          <p:grpSpPr>
            <a:xfrm>
              <a:off x="-2988840" y="-603448"/>
              <a:ext cx="1296144" cy="487506"/>
              <a:chOff x="107504" y="1916832"/>
              <a:chExt cx="1296144" cy="487506"/>
            </a:xfrm>
          </p:grpSpPr>
          <p:sp>
            <p:nvSpPr>
              <p:cNvPr id="1237" name="Rectangle 1236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38" name="ZoneTexte 1237"/>
              <p:cNvSpPr txBox="1"/>
              <p:nvPr/>
            </p:nvSpPr>
            <p:spPr>
              <a:xfrm>
                <a:off x="107504" y="1988840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Actuator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01" name="Connecteur droit avec flèche 100"/>
            <p:cNvCxnSpPr/>
            <p:nvPr/>
          </p:nvCxnSpPr>
          <p:spPr>
            <a:xfrm>
              <a:off x="755576" y="-603448"/>
              <a:ext cx="0" cy="432048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20" name="Groupe 119"/>
            <p:cNvGrpSpPr/>
            <p:nvPr/>
          </p:nvGrpSpPr>
          <p:grpSpPr>
            <a:xfrm>
              <a:off x="755576" y="-603448"/>
              <a:ext cx="1080120" cy="432048"/>
              <a:chOff x="755576" y="-603448"/>
              <a:chExt cx="1080120" cy="432048"/>
            </a:xfrm>
          </p:grpSpPr>
          <p:cxnSp>
            <p:nvCxnSpPr>
              <p:cNvPr id="104" name="Connecteur droit avec flèche 103"/>
              <p:cNvCxnSpPr/>
              <p:nvPr/>
            </p:nvCxnSpPr>
            <p:spPr>
              <a:xfrm flipH="1">
                <a:off x="755576" y="-603448"/>
                <a:ext cx="1080120" cy="0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das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" name="Connecteur droit avec flèche 109"/>
              <p:cNvCxnSpPr/>
              <p:nvPr/>
            </p:nvCxnSpPr>
            <p:spPr>
              <a:xfrm>
                <a:off x="1835696" y="-603448"/>
                <a:ext cx="0" cy="432048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dash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19" name="Rectangle 118"/>
            <p:cNvSpPr/>
            <p:nvPr/>
          </p:nvSpPr>
          <p:spPr>
            <a:xfrm>
              <a:off x="755576" y="-857364"/>
              <a:ext cx="115212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isComposedOf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88" name="Groupe 687"/>
          <p:cNvGrpSpPr/>
          <p:nvPr/>
        </p:nvGrpSpPr>
        <p:grpSpPr>
          <a:xfrm>
            <a:off x="35496" y="-1035496"/>
            <a:ext cx="13897544" cy="7806481"/>
            <a:chOff x="539552" y="-1035496"/>
            <a:chExt cx="13897544" cy="7806481"/>
          </a:xfrm>
        </p:grpSpPr>
        <p:cxnSp>
          <p:nvCxnSpPr>
            <p:cNvPr id="151" name="Connecteur en angle 150"/>
            <p:cNvCxnSpPr>
              <a:stCxn id="555" idx="1"/>
              <a:endCxn id="318" idx="2"/>
            </p:cNvCxnSpPr>
            <p:nvPr/>
          </p:nvCxnSpPr>
          <p:spPr>
            <a:xfrm rot="10800000">
              <a:off x="1187624" y="620688"/>
              <a:ext cx="1728192" cy="2359206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0" name="Rectangle 159"/>
            <p:cNvSpPr/>
            <p:nvPr/>
          </p:nvSpPr>
          <p:spPr>
            <a:xfrm>
              <a:off x="1835696" y="2743036"/>
              <a:ext cx="86409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isUsedFor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65" name="Connecteur droit avec flèche 164"/>
            <p:cNvCxnSpPr>
              <a:stCxn id="381" idx="3"/>
              <a:endCxn id="386" idx="1"/>
            </p:cNvCxnSpPr>
            <p:nvPr/>
          </p:nvCxnSpPr>
          <p:spPr>
            <a:xfrm>
              <a:off x="11772800" y="3725307"/>
              <a:ext cx="1368152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0" name="Rectangle 169"/>
            <p:cNvSpPr/>
            <p:nvPr/>
          </p:nvSpPr>
          <p:spPr>
            <a:xfrm>
              <a:off x="4644008" y="2743036"/>
              <a:ext cx="72008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hasData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18" name="Rectangle 217"/>
            <p:cNvSpPr/>
            <p:nvPr/>
          </p:nvSpPr>
          <p:spPr>
            <a:xfrm>
              <a:off x="11916816" y="3463116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isMeasuredIn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6" name="Connecteur droit avec flèche 295"/>
            <p:cNvCxnSpPr>
              <a:stCxn id="613" idx="2"/>
              <a:endCxn id="563" idx="0"/>
            </p:cNvCxnSpPr>
            <p:nvPr/>
          </p:nvCxnSpPr>
          <p:spPr>
            <a:xfrm>
              <a:off x="6336195" y="3870340"/>
              <a:ext cx="1" cy="8548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4" name="Rectangle 283"/>
            <p:cNvSpPr/>
            <p:nvPr/>
          </p:nvSpPr>
          <p:spPr>
            <a:xfrm>
              <a:off x="5724128" y="4005064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hasConstraints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3" name="Rectangle 352"/>
            <p:cNvSpPr/>
            <p:nvPr/>
          </p:nvSpPr>
          <p:spPr>
            <a:xfrm>
              <a:off x="7668344" y="2166972"/>
              <a:ext cx="216024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hasTimeSeriesMeasurements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60" name="Rectangle 359"/>
            <p:cNvSpPr/>
            <p:nvPr/>
          </p:nvSpPr>
          <p:spPr>
            <a:xfrm>
              <a:off x="12420872" y="2166972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isMeasuredIn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556" idx="2"/>
              <a:endCxn id="361" idx="0"/>
            </p:cNvCxnSpPr>
            <p:nvPr/>
          </p:nvCxnSpPr>
          <p:spPr>
            <a:xfrm>
              <a:off x="3743908" y="4043973"/>
              <a:ext cx="0" cy="68117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3203848" y="4149080"/>
              <a:ext cx="108012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hasCommand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5" name="Connecteur droit avec flèche 244"/>
            <p:cNvCxnSpPr>
              <a:stCxn id="536" idx="0"/>
              <a:endCxn id="345" idx="2"/>
            </p:cNvCxnSpPr>
            <p:nvPr/>
          </p:nvCxnSpPr>
          <p:spPr>
            <a:xfrm flipV="1">
              <a:off x="6336196" y="-603448"/>
              <a:ext cx="0" cy="803121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5724128" y="-281300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hasParticipants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66" name="Connecteur droit avec flèche 265"/>
            <p:cNvCxnSpPr>
              <a:stCxn id="537" idx="1"/>
              <a:endCxn id="319" idx="3"/>
            </p:cNvCxnSpPr>
            <p:nvPr/>
          </p:nvCxnSpPr>
          <p:spPr>
            <a:xfrm flipH="1" flipV="1">
              <a:off x="1835696" y="387606"/>
              <a:ext cx="3600400" cy="11033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6" name="Rectangle 275"/>
            <p:cNvSpPr/>
            <p:nvPr/>
          </p:nvSpPr>
          <p:spPr>
            <a:xfrm>
              <a:off x="3059832" y="-65276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hasParticipants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54" name="Connecteur droit avec flèche 353"/>
            <p:cNvCxnSpPr>
              <a:stCxn id="549" idx="2"/>
              <a:endCxn id="230" idx="0"/>
            </p:cNvCxnSpPr>
            <p:nvPr/>
          </p:nvCxnSpPr>
          <p:spPr>
            <a:xfrm>
              <a:off x="3779912" y="1802433"/>
              <a:ext cx="0" cy="952205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0" name="Triangle isocèle 229"/>
            <p:cNvSpPr/>
            <p:nvPr/>
          </p:nvSpPr>
          <p:spPr>
            <a:xfrm flipV="1">
              <a:off x="3707904" y="2636912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8" name="Rectangle 297"/>
            <p:cNvSpPr/>
            <p:nvPr/>
          </p:nvSpPr>
          <p:spPr>
            <a:xfrm>
              <a:off x="8028384" y="3463116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3" name="Connecteur en angle 302"/>
            <p:cNvCxnSpPr>
              <a:stCxn id="381" idx="1"/>
            </p:cNvCxnSpPr>
            <p:nvPr/>
          </p:nvCxnSpPr>
          <p:spPr>
            <a:xfrm rot="10800000">
              <a:off x="7452320" y="2996953"/>
              <a:ext cx="3024336" cy="728355"/>
            </a:xfrm>
            <a:prstGeom prst="bentConnector3">
              <a:avLst>
                <a:gd name="adj1" fmla="val 100291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4" name="Groupe 323"/>
            <p:cNvGrpSpPr/>
            <p:nvPr/>
          </p:nvGrpSpPr>
          <p:grpSpPr>
            <a:xfrm>
              <a:off x="539552" y="188640"/>
              <a:ext cx="1296144" cy="432048"/>
              <a:chOff x="3491880" y="-171400"/>
              <a:chExt cx="1296144" cy="432048"/>
            </a:xfrm>
          </p:grpSpPr>
          <p:sp>
            <p:nvSpPr>
              <p:cNvPr id="318" name="Rectangle 317"/>
              <p:cNvSpPr/>
              <p:nvPr/>
            </p:nvSpPr>
            <p:spPr>
              <a:xfrm>
                <a:off x="3491880" y="-17140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9" name="ZoneTexte 318"/>
              <p:cNvSpPr txBox="1"/>
              <p:nvPr/>
            </p:nvSpPr>
            <p:spPr>
              <a:xfrm>
                <a:off x="3491880" y="-99392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34" name="Groupe 333"/>
            <p:cNvGrpSpPr/>
            <p:nvPr/>
          </p:nvGrpSpPr>
          <p:grpSpPr>
            <a:xfrm>
              <a:off x="5796136" y="-1035496"/>
              <a:ext cx="1080120" cy="432048"/>
              <a:chOff x="3491880" y="-171400"/>
              <a:chExt cx="1296144" cy="432048"/>
            </a:xfrm>
          </p:grpSpPr>
          <p:sp>
            <p:nvSpPr>
              <p:cNvPr id="345" name="Rectangle 344"/>
              <p:cNvSpPr/>
              <p:nvPr/>
            </p:nvSpPr>
            <p:spPr>
              <a:xfrm>
                <a:off x="3491880" y="-17140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49" name="ZoneTexte 348"/>
              <p:cNvSpPr txBox="1"/>
              <p:nvPr/>
            </p:nvSpPr>
            <p:spPr>
              <a:xfrm>
                <a:off x="3491880" y="-99392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Actor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68" name="Groupe 367"/>
            <p:cNvGrpSpPr/>
            <p:nvPr/>
          </p:nvGrpSpPr>
          <p:grpSpPr>
            <a:xfrm>
              <a:off x="2915816" y="4725144"/>
              <a:ext cx="1656184" cy="487506"/>
              <a:chOff x="-2988840" y="2401434"/>
              <a:chExt cx="1296144" cy="487506"/>
            </a:xfrm>
          </p:grpSpPr>
          <p:sp>
            <p:nvSpPr>
              <p:cNvPr id="361" name="Rectangle 360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4" name="ZoneTexte 363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Command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79" name="Groupe 378"/>
            <p:cNvGrpSpPr/>
            <p:nvPr/>
          </p:nvGrpSpPr>
          <p:grpSpPr>
            <a:xfrm>
              <a:off x="10476656" y="3445550"/>
              <a:ext cx="1296144" cy="487506"/>
              <a:chOff x="-2988840" y="2401434"/>
              <a:chExt cx="1296144" cy="487506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Measurement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84" name="Groupe 383"/>
            <p:cNvGrpSpPr/>
            <p:nvPr/>
          </p:nvGrpSpPr>
          <p:grpSpPr>
            <a:xfrm>
              <a:off x="13140952" y="3445550"/>
              <a:ext cx="1296144" cy="487506"/>
              <a:chOff x="-2988840" y="2401434"/>
              <a:chExt cx="1296144" cy="487506"/>
            </a:xfrm>
          </p:grpSpPr>
          <p:sp>
            <p:nvSpPr>
              <p:cNvPr id="385" name="Rectangle 384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6" name="ZoneTexte 385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UnitOfMeasure</a:t>
                </a:r>
                <a:endParaRPr lang="en-GB" sz="1050" dirty="0" smtClean="0">
                  <a:solidFill>
                    <a:schemeClr val="bg1"/>
                  </a:solidFill>
                  <a:latin typeface="Arial Black" pitchFamily="34" charset="0"/>
                </a:endParaRP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534" name="Connecteur en angle 355"/>
            <p:cNvCxnSpPr>
              <a:stCxn id="385" idx="0"/>
              <a:endCxn id="682" idx="3"/>
            </p:cNvCxnSpPr>
            <p:nvPr/>
          </p:nvCxnSpPr>
          <p:spPr>
            <a:xfrm rot="16200000" flipV="1">
              <a:off x="12458764" y="2115290"/>
              <a:ext cx="1004337" cy="1656184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6" name="Rectangle 535"/>
            <p:cNvSpPr/>
            <p:nvPr/>
          </p:nvSpPr>
          <p:spPr>
            <a:xfrm>
              <a:off x="5436096" y="199673"/>
              <a:ext cx="1800200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37" name="ZoneTexte 536"/>
            <p:cNvSpPr txBox="1"/>
            <p:nvPr/>
          </p:nvSpPr>
          <p:spPr>
            <a:xfrm>
              <a:off x="5436096" y="271681"/>
              <a:ext cx="1800200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MeasurementSession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538" name="ZoneTexte 537"/>
            <p:cNvSpPr txBox="1"/>
            <p:nvPr/>
          </p:nvSpPr>
          <p:spPr>
            <a:xfrm>
              <a:off x="5436096" y="631721"/>
              <a:ext cx="180020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547" name="Rectangle 546"/>
            <p:cNvSpPr/>
            <p:nvPr/>
          </p:nvSpPr>
          <p:spPr>
            <a:xfrm>
              <a:off x="2843808" y="908720"/>
              <a:ext cx="1872208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48" name="ZoneTexte 547"/>
            <p:cNvSpPr txBox="1"/>
            <p:nvPr/>
          </p:nvSpPr>
          <p:spPr>
            <a:xfrm>
              <a:off x="2843808" y="980728"/>
              <a:ext cx="1800200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MeasurementProcess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549" name="ZoneTexte 548"/>
            <p:cNvSpPr txBox="1"/>
            <p:nvPr/>
          </p:nvSpPr>
          <p:spPr>
            <a:xfrm>
              <a:off x="2843808" y="1340768"/>
              <a:ext cx="1872208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GB" sz="1200" b="1" dirty="0" err="1" smtClean="0"/>
                <a:t>processId</a:t>
              </a:r>
              <a:endParaRPr lang="en-GB" sz="1200" b="1" dirty="0" smtClean="0"/>
            </a:p>
            <a:p>
              <a:r>
                <a:rPr lang="en-GB" sz="1200" b="1" dirty="0" err="1" smtClean="0"/>
                <a:t>uom</a:t>
              </a:r>
              <a:endParaRPr lang="en-US" sz="1200" b="1" dirty="0" smtClean="0"/>
            </a:p>
          </p:txBody>
        </p:sp>
        <p:sp>
          <p:nvSpPr>
            <p:cNvPr id="554" name="Rectangle 553"/>
            <p:cNvSpPr/>
            <p:nvPr/>
          </p:nvSpPr>
          <p:spPr>
            <a:xfrm>
              <a:off x="2915816" y="2780928"/>
              <a:ext cx="1656184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55" name="ZoneTexte 554"/>
            <p:cNvSpPr txBox="1"/>
            <p:nvPr/>
          </p:nvSpPr>
          <p:spPr>
            <a:xfrm>
              <a:off x="2915816" y="2852936"/>
              <a:ext cx="1656184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Process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556" name="ZoneTexte 555"/>
            <p:cNvSpPr txBox="1"/>
            <p:nvPr/>
          </p:nvSpPr>
          <p:spPr>
            <a:xfrm>
              <a:off x="2915816" y="3212976"/>
              <a:ext cx="1656184" cy="830997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faultTolerence</a:t>
              </a:r>
              <a:endParaRPr lang="en-US" sz="1200" b="1" dirty="0" smtClean="0"/>
            </a:p>
            <a:p>
              <a:r>
                <a:rPr lang="en-US" sz="1200" b="1" dirty="0" smtClean="0"/>
                <a:t>latency</a:t>
              </a:r>
            </a:p>
            <a:p>
              <a:r>
                <a:rPr lang="en-US" sz="1200" b="1" dirty="0" smtClean="0"/>
                <a:t>precision</a:t>
              </a:r>
            </a:p>
            <a:p>
              <a:r>
                <a:rPr lang="en-US" sz="1200" b="1" dirty="0" err="1" smtClean="0"/>
                <a:t>sampleTime</a:t>
              </a:r>
              <a:endParaRPr lang="en-US" sz="1200" b="1" dirty="0" smtClean="0"/>
            </a:p>
          </p:txBody>
        </p:sp>
        <p:sp>
          <p:nvSpPr>
            <p:cNvPr id="563" name="Rectangle 562"/>
            <p:cNvSpPr/>
            <p:nvPr/>
          </p:nvSpPr>
          <p:spPr>
            <a:xfrm>
              <a:off x="5508104" y="4725144"/>
              <a:ext cx="1656184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64" name="ZoneTexte 563"/>
            <p:cNvSpPr txBox="1"/>
            <p:nvPr/>
          </p:nvSpPr>
          <p:spPr>
            <a:xfrm>
              <a:off x="5508104" y="4725144"/>
              <a:ext cx="1656184" cy="4154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&lt;&lt;Enumeration&gt;&gt;</a:t>
              </a:r>
            </a:p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Constraints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568" name="Connecteur en angle 134"/>
            <p:cNvCxnSpPr>
              <a:stCxn id="574" idx="0"/>
            </p:cNvCxnSpPr>
            <p:nvPr/>
          </p:nvCxnSpPr>
          <p:spPr>
            <a:xfrm rot="5400000" flipH="1" flipV="1">
              <a:off x="5097737" y="4624536"/>
              <a:ext cx="695980" cy="172819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4" name="Rectangle 573"/>
            <p:cNvSpPr/>
            <p:nvPr/>
          </p:nvSpPr>
          <p:spPr>
            <a:xfrm>
              <a:off x="3969563" y="5836622"/>
              <a:ext cx="1224136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75" name="ZoneTexte 574"/>
            <p:cNvSpPr txBox="1"/>
            <p:nvPr/>
          </p:nvSpPr>
          <p:spPr>
            <a:xfrm>
              <a:off x="3923928" y="5942746"/>
              <a:ext cx="1289747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Validity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576" name="ZoneTexte 575"/>
            <p:cNvSpPr txBox="1"/>
            <p:nvPr/>
          </p:nvSpPr>
          <p:spPr>
            <a:xfrm>
              <a:off x="3969564" y="6309320"/>
              <a:ext cx="1224136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minimumValue</a:t>
              </a:r>
              <a:endParaRPr lang="fr-FR" sz="1200" b="1" dirty="0" smtClean="0"/>
            </a:p>
            <a:p>
              <a:r>
                <a:rPr lang="fr-FR" sz="1200" b="1" dirty="0" err="1" smtClean="0"/>
                <a:t>maximumValue</a:t>
              </a:r>
              <a:endParaRPr lang="fr-FR" sz="1200" b="1" dirty="0" smtClean="0"/>
            </a:p>
          </p:txBody>
        </p:sp>
        <p:sp>
          <p:nvSpPr>
            <p:cNvPr id="588" name="Rectangle 587"/>
            <p:cNvSpPr/>
            <p:nvPr/>
          </p:nvSpPr>
          <p:spPr>
            <a:xfrm>
              <a:off x="5769762" y="5879013"/>
              <a:ext cx="1080121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89" name="ZoneTexte 588"/>
            <p:cNvSpPr txBox="1"/>
            <p:nvPr/>
          </p:nvSpPr>
          <p:spPr>
            <a:xfrm>
              <a:off x="5769764" y="5985137"/>
              <a:ext cx="108012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Operating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590" name="ZoneTexte 589"/>
            <p:cNvSpPr txBox="1"/>
            <p:nvPr/>
          </p:nvSpPr>
          <p:spPr>
            <a:xfrm>
              <a:off x="5769763" y="6351711"/>
              <a:ext cx="108012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591" name="Connecteur droit avec flèche 590"/>
            <p:cNvCxnSpPr>
              <a:endCxn id="588" idx="0"/>
            </p:cNvCxnSpPr>
            <p:nvPr/>
          </p:nvCxnSpPr>
          <p:spPr>
            <a:xfrm>
              <a:off x="6309823" y="5140642"/>
              <a:ext cx="0" cy="73837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9" name="Rectangle 598"/>
            <p:cNvSpPr/>
            <p:nvPr/>
          </p:nvSpPr>
          <p:spPr>
            <a:xfrm>
              <a:off x="7497953" y="5877272"/>
              <a:ext cx="1080121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00" name="ZoneTexte 599"/>
            <p:cNvSpPr txBox="1"/>
            <p:nvPr/>
          </p:nvSpPr>
          <p:spPr>
            <a:xfrm>
              <a:off x="7497955" y="5983396"/>
              <a:ext cx="108012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Legal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01" name="ZoneTexte 600"/>
            <p:cNvSpPr txBox="1"/>
            <p:nvPr/>
          </p:nvSpPr>
          <p:spPr>
            <a:xfrm>
              <a:off x="7497954" y="6349970"/>
              <a:ext cx="108012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602" name="Connecteur en angle 134"/>
            <p:cNvCxnSpPr>
              <a:stCxn id="599" idx="0"/>
            </p:cNvCxnSpPr>
            <p:nvPr/>
          </p:nvCxnSpPr>
          <p:spPr>
            <a:xfrm rot="16200000" flipV="1">
              <a:off x="6813879" y="4653136"/>
              <a:ext cx="720080" cy="1728191"/>
            </a:xfrm>
            <a:prstGeom prst="bentConnector3">
              <a:avLst>
                <a:gd name="adj1" fmla="val 55029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06" name="Triangle isocèle 605"/>
            <p:cNvSpPr/>
            <p:nvPr/>
          </p:nvSpPr>
          <p:spPr>
            <a:xfrm rot="10800000" flipV="1">
              <a:off x="6228184" y="5157192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1" name="Rectangle 610"/>
            <p:cNvSpPr/>
            <p:nvPr/>
          </p:nvSpPr>
          <p:spPr>
            <a:xfrm>
              <a:off x="5796134" y="2751311"/>
              <a:ext cx="1080121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2" name="ZoneTexte 611"/>
            <p:cNvSpPr txBox="1"/>
            <p:nvPr/>
          </p:nvSpPr>
          <p:spPr>
            <a:xfrm>
              <a:off x="5796136" y="2857435"/>
              <a:ext cx="108012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Data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13" name="ZoneTexte 612"/>
            <p:cNvSpPr txBox="1"/>
            <p:nvPr/>
          </p:nvSpPr>
          <p:spPr>
            <a:xfrm>
              <a:off x="5796135" y="3224009"/>
              <a:ext cx="1080120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dataSize</a:t>
              </a:r>
              <a:endParaRPr lang="en-US" sz="1200" b="1" dirty="0" smtClean="0"/>
            </a:p>
            <a:p>
              <a:r>
                <a:rPr lang="en-US" sz="1200" b="1" dirty="0"/>
                <a:t>f</a:t>
              </a:r>
              <a:r>
                <a:rPr lang="en-US" sz="1200" b="1" dirty="0" smtClean="0"/>
                <a:t>ormat</a:t>
              </a:r>
            </a:p>
            <a:p>
              <a:r>
                <a:rPr lang="en-US" sz="1200" b="1" dirty="0" err="1" smtClean="0"/>
                <a:t>isDerivedData</a:t>
              </a:r>
              <a:endParaRPr lang="en-US" sz="1200" b="1" dirty="0"/>
            </a:p>
          </p:txBody>
        </p:sp>
        <p:cxnSp>
          <p:nvCxnSpPr>
            <p:cNvPr id="635" name="Connecteur en angle 634"/>
            <p:cNvCxnSpPr>
              <a:stCxn id="683" idx="1"/>
            </p:cNvCxnSpPr>
            <p:nvPr/>
          </p:nvCxnSpPr>
          <p:spPr>
            <a:xfrm rot="10800000" flipV="1">
              <a:off x="6948266" y="2437946"/>
              <a:ext cx="2952327" cy="549714"/>
            </a:xfrm>
            <a:prstGeom prst="bentConnector3">
              <a:avLst>
                <a:gd name="adj1" fmla="val 8311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3" name="Connecteur droit avec flèche 672"/>
            <p:cNvCxnSpPr>
              <a:endCxn id="612" idx="1"/>
            </p:cNvCxnSpPr>
            <p:nvPr/>
          </p:nvCxnSpPr>
          <p:spPr>
            <a:xfrm flipV="1">
              <a:off x="4568002" y="2984393"/>
              <a:ext cx="1228134" cy="12559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2" name="Rectangle 681"/>
            <p:cNvSpPr/>
            <p:nvPr/>
          </p:nvSpPr>
          <p:spPr>
            <a:xfrm>
              <a:off x="9900590" y="2204864"/>
              <a:ext cx="2232250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83" name="ZoneTexte 682"/>
            <p:cNvSpPr txBox="1"/>
            <p:nvPr/>
          </p:nvSpPr>
          <p:spPr>
            <a:xfrm>
              <a:off x="9900592" y="2310988"/>
              <a:ext cx="223224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TimeSeriesMeasurements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84" name="ZoneTexte 683"/>
            <p:cNvSpPr txBox="1"/>
            <p:nvPr/>
          </p:nvSpPr>
          <p:spPr>
            <a:xfrm>
              <a:off x="9900591" y="2677562"/>
              <a:ext cx="223224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2" name="Groupe 571"/>
          <p:cNvGrpSpPr/>
          <p:nvPr/>
        </p:nvGrpSpPr>
        <p:grpSpPr>
          <a:xfrm>
            <a:off x="755576" y="44624"/>
            <a:ext cx="7344816" cy="4080649"/>
            <a:chOff x="755576" y="44624"/>
            <a:chExt cx="7344816" cy="4080649"/>
          </a:xfrm>
        </p:grpSpPr>
        <p:cxnSp>
          <p:nvCxnSpPr>
            <p:cNvPr id="287" name="Connecteur en angle 286"/>
            <p:cNvCxnSpPr>
              <a:stCxn id="324" idx="1"/>
              <a:endCxn id="297" idx="3"/>
            </p:cNvCxnSpPr>
            <p:nvPr/>
          </p:nvCxnSpPr>
          <p:spPr>
            <a:xfrm rot="10800000" flipV="1">
              <a:off x="2051720" y="1421050"/>
              <a:ext cx="1296144" cy="12559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2" name="Rectangle 301"/>
            <p:cNvSpPr/>
            <p:nvPr/>
          </p:nvSpPr>
          <p:spPr>
            <a:xfrm>
              <a:off x="2411760" y="1196752"/>
              <a:ext cx="64807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5" name="Rectangle 374"/>
            <p:cNvSpPr/>
            <p:nvPr/>
          </p:nvSpPr>
          <p:spPr>
            <a:xfrm>
              <a:off x="5292080" y="44624"/>
              <a:ext cx="7920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presents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5292080" y="1230868"/>
              <a:ext cx="7920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supports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5148064" y="2420888"/>
              <a:ext cx="115212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isDescribedBy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98" name="Groupe 297"/>
            <p:cNvGrpSpPr/>
            <p:nvPr/>
          </p:nvGrpSpPr>
          <p:grpSpPr>
            <a:xfrm>
              <a:off x="755576" y="1234644"/>
              <a:ext cx="1296144" cy="432048"/>
              <a:chOff x="35496" y="188640"/>
              <a:chExt cx="1296144" cy="432048"/>
            </a:xfrm>
          </p:grpSpPr>
          <p:sp>
            <p:nvSpPr>
              <p:cNvPr id="288" name="Rectangle 287"/>
              <p:cNvSpPr/>
              <p:nvPr/>
            </p:nvSpPr>
            <p:spPr>
              <a:xfrm>
                <a:off x="35496" y="18864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7" name="ZoneTexte 296"/>
              <p:cNvSpPr txBox="1"/>
              <p:nvPr/>
            </p:nvSpPr>
            <p:spPr>
              <a:xfrm>
                <a:off x="35496" y="260648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25" name="Groupe 324"/>
            <p:cNvGrpSpPr/>
            <p:nvPr/>
          </p:nvGrpSpPr>
          <p:grpSpPr>
            <a:xfrm>
              <a:off x="3347864" y="1141294"/>
              <a:ext cx="1296144" cy="487506"/>
              <a:chOff x="-2988840" y="2401434"/>
              <a:chExt cx="1296144" cy="487506"/>
            </a:xfrm>
          </p:grpSpPr>
          <p:sp>
            <p:nvSpPr>
              <p:cNvPr id="319" name="Rectangle 318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4" name="ZoneTexte 323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Service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49" name="Groupe 348"/>
            <p:cNvGrpSpPr/>
            <p:nvPr/>
          </p:nvGrpSpPr>
          <p:grpSpPr>
            <a:xfrm>
              <a:off x="6444208" y="116632"/>
              <a:ext cx="1656184" cy="893713"/>
              <a:chOff x="2411760" y="2780928"/>
              <a:chExt cx="1656184" cy="893713"/>
            </a:xfrm>
          </p:grpSpPr>
          <p:sp>
            <p:nvSpPr>
              <p:cNvPr id="333" name="Rectangle 332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34" name="ZoneTexte 333"/>
              <p:cNvSpPr txBox="1"/>
              <p:nvPr/>
            </p:nvSpPr>
            <p:spPr>
              <a:xfrm>
                <a:off x="2411760" y="2852936"/>
                <a:ext cx="165618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ServiceProfile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  <p:sp>
            <p:nvSpPr>
              <p:cNvPr id="345" name="ZoneTexte 344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60000"/>
                    <a:lumOff val="4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err="1" smtClean="0"/>
                  <a:t>serviceDescription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serviceName</a:t>
                </a:r>
                <a:endParaRPr lang="en-US" sz="1200" b="1" dirty="0" smtClean="0"/>
              </a:p>
            </p:txBody>
          </p:sp>
        </p:grpSp>
        <p:cxnSp>
          <p:nvCxnSpPr>
            <p:cNvPr id="361" name="Connecteur en angle 360"/>
            <p:cNvCxnSpPr>
              <a:stCxn id="334" idx="1"/>
            </p:cNvCxnSpPr>
            <p:nvPr/>
          </p:nvCxnSpPr>
          <p:spPr>
            <a:xfrm rot="10800000" flipV="1">
              <a:off x="4716016" y="315598"/>
              <a:ext cx="1728192" cy="1169186"/>
            </a:xfrm>
            <a:prstGeom prst="bentConnector3">
              <a:avLst>
                <a:gd name="adj1" fmla="val 82877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79" name="Groupe 378"/>
            <p:cNvGrpSpPr/>
            <p:nvPr/>
          </p:nvGrpSpPr>
          <p:grpSpPr>
            <a:xfrm>
              <a:off x="6444208" y="2492896"/>
              <a:ext cx="1656184" cy="1632377"/>
              <a:chOff x="2411760" y="2780928"/>
              <a:chExt cx="1656184" cy="1632377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2411760" y="2852936"/>
                <a:ext cx="165618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ServiceProcess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  <p:sp>
            <p:nvSpPr>
              <p:cNvPr id="382" name="ZoneTexte 381"/>
              <p:cNvSpPr txBox="1"/>
              <p:nvPr/>
            </p:nvSpPr>
            <p:spPr>
              <a:xfrm>
                <a:off x="2411760" y="3212976"/>
                <a:ext cx="1656184" cy="1200329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60000"/>
                    <a:lumOff val="4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err="1" smtClean="0"/>
                  <a:t>hasCalculationMethod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hasEffect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hasInput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hasOutput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hasPrecondition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hasResult</a:t>
                </a:r>
                <a:endParaRPr lang="en-US" sz="1200" b="1" dirty="0" smtClean="0"/>
              </a:p>
            </p:txBody>
          </p:sp>
        </p:grpSp>
        <p:cxnSp>
          <p:nvCxnSpPr>
            <p:cNvPr id="478" name="Connecteur en angle 477"/>
            <p:cNvCxnSpPr>
              <a:stCxn id="381" idx="1"/>
            </p:cNvCxnSpPr>
            <p:nvPr/>
          </p:nvCxnSpPr>
          <p:spPr>
            <a:xfrm rot="10800000">
              <a:off x="5004048" y="1268760"/>
              <a:ext cx="1440160" cy="1423102"/>
            </a:xfrm>
            <a:prstGeom prst="bentConnector3">
              <a:avLst>
                <a:gd name="adj1" fmla="val 9931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80" name="Groupe 479"/>
            <p:cNvGrpSpPr/>
            <p:nvPr/>
          </p:nvGrpSpPr>
          <p:grpSpPr>
            <a:xfrm>
              <a:off x="6444208" y="1270501"/>
              <a:ext cx="1656184" cy="893713"/>
              <a:chOff x="2411760" y="2780928"/>
              <a:chExt cx="1656184" cy="893713"/>
            </a:xfrm>
          </p:grpSpPr>
          <p:sp>
            <p:nvSpPr>
              <p:cNvPr id="481" name="Rectangle 480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82" name="ZoneTexte 481"/>
              <p:cNvSpPr txBox="1"/>
              <p:nvPr/>
            </p:nvSpPr>
            <p:spPr>
              <a:xfrm>
                <a:off x="2411760" y="2852936"/>
                <a:ext cx="165618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ServiceGrounding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  <p:sp>
            <p:nvSpPr>
              <p:cNvPr id="483" name="ZoneTexte 482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60000"/>
                    <a:lumOff val="4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err="1" smtClean="0"/>
                  <a:t>groundingProtocol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portNumber</a:t>
                </a:r>
                <a:endParaRPr lang="en-US" sz="1200" b="1" dirty="0" smtClean="0"/>
              </a:p>
            </p:txBody>
          </p:sp>
        </p:grpSp>
        <p:cxnSp>
          <p:nvCxnSpPr>
            <p:cNvPr id="559" name="Connecteur en angle 558"/>
            <p:cNvCxnSpPr>
              <a:stCxn id="482" idx="1"/>
            </p:cNvCxnSpPr>
            <p:nvPr/>
          </p:nvCxnSpPr>
          <p:spPr>
            <a:xfrm rot="10800000" flipV="1">
              <a:off x="4788024" y="1469466"/>
              <a:ext cx="1656184" cy="1531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3624</TotalTime>
  <Words>398</Words>
  <Application>Microsoft Office PowerPoint</Application>
  <PresentationFormat>Affichage à l'écran (4:3)</PresentationFormat>
  <Paragraphs>303</Paragraphs>
  <Slides>6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7" baseType="lpstr">
      <vt:lpstr>Thème Office</vt:lpstr>
      <vt:lpstr>Diapositive 1</vt:lpstr>
      <vt:lpstr>Diapositive 2</vt:lpstr>
      <vt:lpstr>Diapositive 3</vt:lpstr>
      <vt:lpstr>Diapositive 4</vt:lpstr>
      <vt:lpstr>Diapositive 5</vt:lpstr>
      <vt:lpstr>Diapositive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STF566 SAREF4EHAW</dc:title>
  <dc:creator>Marc Girod-Genet</dc:creator>
  <cp:lastModifiedBy>Marc Girod-Genet</cp:lastModifiedBy>
  <cp:revision>600</cp:revision>
  <dcterms:created xsi:type="dcterms:W3CDTF">2019-02-26T13:26:22Z</dcterms:created>
  <dcterms:modified xsi:type="dcterms:W3CDTF">2020-02-28T08:34:04Z</dcterms:modified>
</cp:coreProperties>
</file>

<file path=docProps/thumbnail.jpeg>
</file>