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2508" y="-20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05/05/2020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4" name="Groupe 323"/>
          <p:cNvGrpSpPr/>
          <p:nvPr/>
        </p:nvGrpSpPr>
        <p:grpSpPr>
          <a:xfrm>
            <a:off x="-3636912" y="-3161620"/>
            <a:ext cx="16993889" cy="13647404"/>
            <a:chOff x="-3636912" y="-3161620"/>
            <a:chExt cx="16993889" cy="13647404"/>
          </a:xfrm>
        </p:grpSpPr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9" name="Groupe 49"/>
            <p:cNvGrpSpPr/>
            <p:nvPr/>
          </p:nvGrpSpPr>
          <p:grpSpPr>
            <a:xfrm>
              <a:off x="10908709" y="3573016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2" name="Groupe 49"/>
            <p:cNvGrpSpPr/>
            <p:nvPr/>
          </p:nvGrpSpPr>
          <p:grpSpPr>
            <a:xfrm>
              <a:off x="10836697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06" name="Rectangle 405"/>
            <p:cNvSpPr/>
            <p:nvPr/>
          </p:nvSpPr>
          <p:spPr>
            <a:xfrm>
              <a:off x="11628784" y="-134007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1628784" y="-132352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Habit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1628784" y="-60344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1628784" y="108357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1628784" y="-5868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1628784" y="76470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1628784" y="1331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Impairment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1628784" y="78125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ChronicDisease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833282" y="-3470702"/>
              <a:ext cx="711696" cy="3438636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654171" y="-3501771"/>
              <a:ext cx="703310" cy="3492388"/>
            </a:xfrm>
            <a:prstGeom prst="bentConnector3">
              <a:avLst>
                <a:gd name="adj1" fmla="val 61704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276872" y="3068960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82910"/>
                <a:ext cx="1090110" cy="330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725244" y="1538686"/>
              <a:ext cx="2120780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779914" y="6885384"/>
              <a:ext cx="1944214" cy="593631"/>
              <a:chOff x="4211960" y="1340768"/>
              <a:chExt cx="1224136" cy="593631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DeviceCharacteristic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779912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851922" y="8681810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4224502" y="4077071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1"/>
              <a:ext cx="2592288" cy="634120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6847492"/>
              <a:ext cx="187220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hasDeviceCharacteristic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2195736" y="7707811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267745" y="8681807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7596336" y="6449559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7596338" y="7241647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5724128" y="6665582"/>
              <a:ext cx="1874336" cy="435825"/>
            </a:xfrm>
            <a:prstGeom prst="bentConnector3">
              <a:avLst>
                <a:gd name="adj1" fmla="val 8091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012160" y="6411667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228184" y="7207532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948265" y="8685584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5148066" y="8901608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012161" y="9405664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012161" y="10053735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427985" y="9117632"/>
              <a:ext cx="1584176" cy="504056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499993" y="9617911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436098" y="8647692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499993" y="9367772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499993" y="100158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1" y="3068959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2339752" y="3031068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e 49"/>
            <p:cNvGrpSpPr/>
            <p:nvPr/>
          </p:nvGrpSpPr>
          <p:grpSpPr>
            <a:xfrm>
              <a:off x="6588225" y="3068959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3" y="3031067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8604449" y="3535123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5" y="3284983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236297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e 49"/>
            <p:cNvGrpSpPr/>
            <p:nvPr/>
          </p:nvGrpSpPr>
          <p:grpSpPr>
            <a:xfrm>
              <a:off x="6516217" y="4077071"/>
              <a:ext cx="1440160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3995935" y="1357318"/>
                <a:ext cx="144016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DataConstraint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516217" y="3607131"/>
              <a:ext cx="151216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7884369" y="3284984"/>
              <a:ext cx="3024340" cy="504057"/>
            </a:xfrm>
            <a:prstGeom prst="bentConnector3">
              <a:avLst>
                <a:gd name="adj1" fmla="val 7424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7884369" y="2996951"/>
              <a:ext cx="2952328" cy="288031"/>
            </a:xfrm>
            <a:prstGeom prst="bentConnector3">
              <a:avLst>
                <a:gd name="adj1" fmla="val 739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604449" y="2743036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355977" y="3607131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0" y="-1395536"/>
              <a:ext cx="2483768" cy="432048"/>
              <a:chOff x="4008267" y="1340768"/>
              <a:chExt cx="2353043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7" y="1340768"/>
                <a:ext cx="235304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08267" y="1357318"/>
                <a:ext cx="22166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BanCommunicationType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07504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>
              <a:stCxn id="255" idx="1"/>
            </p:cNvCxnSpPr>
            <p:nvPr/>
          </p:nvCxnSpPr>
          <p:spPr>
            <a:xfrm rot="10800000">
              <a:off x="1187626" y="7101408"/>
              <a:ext cx="259228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36512" y="202295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69269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64807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2947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4067944" y="5657471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H="1" flipV="1">
              <a:off x="4716016" y="6161527"/>
              <a:ext cx="36005" cy="72385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3923929" y="2060848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8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012161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900592" y="-229752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793468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568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96336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  <a:endCxn id="43" idx="2"/>
            </p:cNvCxnSpPr>
            <p:nvPr/>
          </p:nvCxnSpPr>
          <p:spPr>
            <a:xfrm rot="10800000">
              <a:off x="1187624" y="1628801"/>
              <a:ext cx="2880320" cy="428069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355976" y="6487452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2051720" y="5657471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636912" y="-2547664"/>
              <a:ext cx="2880320" cy="440432"/>
              <a:chOff x="2123726" y="1332384"/>
              <a:chExt cx="2880320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332384"/>
                <a:ext cx="288032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PeriodicBanCommunicationType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324544" y="-2547663"/>
              <a:ext cx="3168352" cy="440431"/>
              <a:chOff x="3282712" y="1332385"/>
              <a:chExt cx="3017477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332385"/>
                <a:ext cx="301747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EventDrivenBanCommunicationType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203848" y="-2547664"/>
              <a:ext cx="3096344" cy="440432"/>
              <a:chOff x="4864515" y="1332384"/>
              <a:chExt cx="2946349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332384"/>
                <a:ext cx="2946349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OnRequestBanCommunicationType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851920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0949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24328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524328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252520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252520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316213" y="1085185"/>
              <a:ext cx="795847" cy="86744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180310" y="1088537"/>
              <a:ext cx="795847" cy="86074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4355977" y="2599019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20" y="3501010"/>
              <a:ext cx="3960936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403648" y="3284984"/>
              <a:ext cx="2808313" cy="8274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764704" y="3284983"/>
              <a:ext cx="936104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3031067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5724128" y="7101408"/>
              <a:ext cx="1872210" cy="364538"/>
            </a:xfrm>
            <a:prstGeom prst="bentConnector3">
              <a:avLst>
                <a:gd name="adj1" fmla="val 8046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207896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6616" y="-3740791"/>
              <a:ext cx="432048" cy="2530270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900592" y="-31616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1872208" cy="6397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692680" y="-13614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1872208" cy="1260140"/>
            </a:xfrm>
            <a:prstGeom prst="bentConnector3">
              <a:avLst>
                <a:gd name="adj1" fmla="val 4177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04648" y="1166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/>
            <p:nvPr/>
          </p:nvCxnSpPr>
          <p:spPr>
            <a:xfrm>
              <a:off x="9756576" y="-1467544"/>
              <a:ext cx="1872208" cy="1827929"/>
            </a:xfrm>
            <a:prstGeom prst="bentConnector3">
              <a:avLst>
                <a:gd name="adj1" fmla="val 3210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20672" y="-6034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0" name="Connecteur en angle 134"/>
            <p:cNvCxnSpPr>
              <a:endCxn id="249" idx="1"/>
            </p:cNvCxnSpPr>
            <p:nvPr/>
          </p:nvCxnSpPr>
          <p:spPr>
            <a:xfrm>
              <a:off x="9756576" y="-1318045"/>
              <a:ext cx="1872208" cy="2334777"/>
            </a:xfrm>
            <a:prstGeom prst="bentConnector3">
              <a:avLst>
                <a:gd name="adj1" fmla="val 1953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1" name="Rectangle 250"/>
            <p:cNvSpPr/>
            <p:nvPr/>
          </p:nvSpPr>
          <p:spPr>
            <a:xfrm>
              <a:off x="10116616" y="76470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9" name="Groupe 49"/>
            <p:cNvGrpSpPr/>
            <p:nvPr/>
          </p:nvGrpSpPr>
          <p:grpSpPr>
            <a:xfrm>
              <a:off x="3779912" y="4869160"/>
              <a:ext cx="1800200" cy="432048"/>
              <a:chOff x="3779912" y="1340768"/>
              <a:chExt cx="1800200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180020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180020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OperatingConstraint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691680" y="4831268"/>
              <a:ext cx="180020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259228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oupe 115"/>
          <p:cNvGrpSpPr/>
          <p:nvPr/>
        </p:nvGrpSpPr>
        <p:grpSpPr>
          <a:xfrm>
            <a:off x="-2350758" y="116632"/>
            <a:ext cx="12755406" cy="5976663"/>
            <a:chOff x="-2350758" y="116632"/>
            <a:chExt cx="12755406" cy="5976663"/>
          </a:xfrm>
        </p:grpSpPr>
        <p:sp>
          <p:nvSpPr>
            <p:cNvPr id="77" name="Rectangle 76"/>
            <p:cNvSpPr/>
            <p:nvPr/>
          </p:nvSpPr>
          <p:spPr>
            <a:xfrm>
              <a:off x="9036494" y="4304129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3923929" y="343688"/>
              <a:ext cx="1430171" cy="19331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>
              <a:off x="3995939" y="2276872"/>
              <a:ext cx="1358161" cy="12700"/>
            </a:xfrm>
            <a:prstGeom prst="bentConnector3">
              <a:avLst>
                <a:gd name="adj1" fmla="val 5066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3923929" y="2276872"/>
              <a:ext cx="1430171" cy="223224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2797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smtClean="0"/>
                <a:t>has</a:t>
              </a:r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036494" y="3212976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036492" y="4392687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Impairment</a:t>
              </a: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03649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03649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Habit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04648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03649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036492" y="4736177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251801" y="-31856"/>
              <a:ext cx="576064" cy="132715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7092280" y="11663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652120" y="3463116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>
              <a:endCxn id="81" idx="1"/>
            </p:cNvCxnSpPr>
            <p:nvPr/>
          </p:nvCxnSpPr>
          <p:spPr>
            <a:xfrm>
              <a:off x="6876256" y="2132856"/>
              <a:ext cx="2160236" cy="161074"/>
            </a:xfrm>
            <a:prstGeom prst="bentConnector3">
              <a:avLst>
                <a:gd name="adj1" fmla="val 60059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172400" y="2060848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160238" cy="1152128"/>
            </a:xfrm>
            <a:prstGeom prst="bentConnector3">
              <a:avLst>
                <a:gd name="adj1" fmla="val 4874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812360" y="4293096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160238" cy="2099265"/>
            </a:xfrm>
            <a:prstGeom prst="bentConnector3">
              <a:avLst>
                <a:gd name="adj1" fmla="val 5796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028384" y="3175084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036494" y="5384248"/>
              <a:ext cx="1368152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036492" y="5472806"/>
              <a:ext cx="136815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ChronicDisease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03649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524328" y="5373216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</p:cNvCxnSpPr>
            <p:nvPr/>
          </p:nvCxnSpPr>
          <p:spPr>
            <a:xfrm rot="10800000">
              <a:off x="6876256" y="2564904"/>
              <a:ext cx="2160238" cy="3035368"/>
            </a:xfrm>
            <a:prstGeom prst="bentConnector3">
              <a:avLst>
                <a:gd name="adj1" fmla="val 6927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e 49"/>
            <p:cNvGrpSpPr/>
            <p:nvPr/>
          </p:nvGrpSpPr>
          <p:grpSpPr>
            <a:xfrm>
              <a:off x="2483769" y="4365104"/>
              <a:ext cx="1368151" cy="432048"/>
              <a:chOff x="4211959" y="1340768"/>
              <a:chExt cx="1234125" cy="43204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AgeCategory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2483768" y="4789601"/>
              <a:ext cx="136815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364088" y="54868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393489" cy="3949408"/>
            <a:chOff x="107504" y="620688"/>
            <a:chExt cx="13393489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168352" cy="515089"/>
              <a:chOff x="3863673" y="1340768"/>
              <a:chExt cx="2677927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8"/>
                <a:ext cx="2677927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92"/>
                <a:ext cx="2677927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EventDrivenBanCommunicationType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1" y="2996952"/>
              <a:ext cx="3168352" cy="432048"/>
              <a:chOff x="3863672" y="1340768"/>
              <a:chExt cx="2677926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677926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60707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OnRequestBanCommunicationType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1" y="1052736"/>
              <a:ext cx="3168352" cy="432048"/>
              <a:chOff x="3863673" y="1340768"/>
              <a:chExt cx="2677927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677927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PeriodicBanCommunicationType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BanCommunicationType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1583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158363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1583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roupe 165"/>
          <p:cNvGrpSpPr/>
          <p:nvPr/>
        </p:nvGrpSpPr>
        <p:grpSpPr>
          <a:xfrm>
            <a:off x="-3204864" y="-1179512"/>
            <a:ext cx="12348864" cy="9010291"/>
            <a:chOff x="-3204864" y="-1179512"/>
            <a:chExt cx="12348864" cy="9010291"/>
          </a:xfrm>
        </p:grpSpPr>
        <p:sp>
          <p:nvSpPr>
            <p:cNvPr id="948" name="ZoneTexte 947"/>
            <p:cNvSpPr txBox="1"/>
            <p:nvPr/>
          </p:nvSpPr>
          <p:spPr>
            <a:xfrm>
              <a:off x="2699792" y="6815116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9592" y="4687252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hasDeviceCharasteristic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259632" y="6312077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3" idx="1"/>
              <a:endCxn id="705" idx="3"/>
            </p:cNvCxnSpPr>
            <p:nvPr/>
          </p:nvCxnSpPr>
          <p:spPr>
            <a:xfrm rot="10800000" flipV="1">
              <a:off x="4788024" y="3823879"/>
              <a:ext cx="1944216" cy="1142621"/>
            </a:xfrm>
            <a:prstGeom prst="bentConnector3">
              <a:avLst>
                <a:gd name="adj1" fmla="val 7747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148064" y="357301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256584" y="6025787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92696" y="2276872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971600" y="4966501"/>
              <a:ext cx="1656184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77161" y="1300118"/>
              <a:ext cx="837384" cy="7560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707904" y="3861048"/>
              <a:ext cx="0" cy="906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899592" y="3350966"/>
              <a:ext cx="2160240" cy="602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347864" y="422108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31640" y="3103076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059832" y="3152001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059832" y="3584049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2627784" y="4767535"/>
              <a:ext cx="2160240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DeviceCharacteristic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2627784" y="5199583"/>
              <a:ext cx="216024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deviceCharacteristicName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607856"/>
              <a:ext cx="2411760" cy="432048"/>
              <a:chOff x="389274" y="2398821"/>
              <a:chExt cx="188746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88746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501982" y="2470829"/>
                <a:ext cx="1774756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4039904"/>
              <a:ext cx="241176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err="1" smtClean="0"/>
                <a:t>hasManufacturer</a:t>
              </a:r>
              <a:r>
                <a:rPr lang="en-US" sz="1200" b="1" dirty="0" smtClean="0"/>
                <a:t> (</a:t>
              </a:r>
              <a:r>
                <a:rPr lang="en-US" sz="1000" b="1" dirty="0" smtClean="0"/>
                <a:t>reused from SAREF</a:t>
              </a:r>
              <a:r>
                <a:rPr lang="en-US" sz="1200" b="1" dirty="0" smtClean="0"/>
                <a:t>)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6063679"/>
              <a:ext cx="1656184" cy="432048"/>
              <a:chOff x="389274" y="2636912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70892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495727"/>
              <a:ext cx="1656184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941169"/>
              <a:ext cx="1728192" cy="1321477"/>
            </a:xfrm>
            <a:prstGeom prst="bentConnector3">
              <a:avLst>
                <a:gd name="adj1" fmla="val 877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2699792" y="6383068"/>
              <a:ext cx="1512168" cy="432048"/>
              <a:chOff x="-370022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-370022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-370022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3203801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/>
            <p:nvPr/>
          </p:nvCxnSpPr>
          <p:spPr>
            <a:xfrm rot="10800000">
              <a:off x="899593" y="1268760"/>
              <a:ext cx="1800200" cy="531327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355976" y="775737"/>
              <a:ext cx="1296144" cy="432048"/>
              <a:chOff x="-612576" y="1988840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612576" y="19888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612576" y="20608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355976" y="1207785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2060848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32048"/>
              <a:chOff x="-612576" y="1988840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60848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404482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74703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5652120" y="974703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2060848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14283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756592" y="2276872"/>
              <a:ext cx="1440160" cy="504056"/>
              <a:chOff x="-36512" y="742638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324544" y="3068960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3645024"/>
              <a:ext cx="1368152" cy="504056"/>
              <a:chOff x="-36512" y="742638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440160" cy="504056"/>
              <a:chOff x="-36512" y="742638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14646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2528900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2771800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88840"/>
                <a:ext cx="129830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OperatingConstraint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2771800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971602" y="2121826"/>
              <a:ext cx="1800199" cy="1103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971600" y="1878940"/>
              <a:ext cx="180020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orme libre 163"/>
            <p:cNvSpPr/>
            <p:nvPr/>
          </p:nvSpPr>
          <p:spPr>
            <a:xfrm>
              <a:off x="742384" y="-525101"/>
              <a:ext cx="1309336" cy="344032"/>
            </a:xfrm>
            <a:custGeom>
              <a:avLst/>
              <a:gdLst>
                <a:gd name="connsiteX0" fmla="*/ 9054 w 1240325"/>
                <a:gd name="connsiteY0" fmla="*/ 316871 h 344032"/>
                <a:gd name="connsiteX1" fmla="*/ 0 w 1240325"/>
                <a:gd name="connsiteY1" fmla="*/ 0 h 344032"/>
                <a:gd name="connsiteX2" fmla="*/ 1240325 w 1240325"/>
                <a:gd name="connsiteY2" fmla="*/ 0 h 344032"/>
                <a:gd name="connsiteX3" fmla="*/ 1240325 w 1240325"/>
                <a:gd name="connsiteY3" fmla="*/ 344032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325" h="344032">
                  <a:moveTo>
                    <a:pt x="9054" y="316871"/>
                  </a:moveTo>
                  <a:lnTo>
                    <a:pt x="0" y="0"/>
                  </a:lnTo>
                  <a:lnTo>
                    <a:pt x="1240325" y="0"/>
                  </a:lnTo>
                  <a:lnTo>
                    <a:pt x="1240325" y="344032"/>
                  </a:ln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55576" y="-769386"/>
              <a:ext cx="1296144" cy="4539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consistsOf</a:t>
              </a:r>
              <a:endParaRPr lang="en-GB" sz="1050" b="1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spcAft>
                  <a:spcPts val="300"/>
                </a:spcAft>
              </a:pPr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n-GB" sz="850" b="1" i="1" dirty="0" smtClean="0">
                  <a:latin typeface="Arial" pitchFamily="34" charset="0"/>
                  <a:cs typeface="Arial" pitchFamily="34" charset="0"/>
                </a:rPr>
                <a:t>reused from SAREF</a:t>
              </a:r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e 117"/>
          <p:cNvGrpSpPr/>
          <p:nvPr/>
        </p:nvGrpSpPr>
        <p:grpSpPr>
          <a:xfrm>
            <a:off x="-684584" y="-1179512"/>
            <a:ext cx="12025336" cy="7950497"/>
            <a:chOff x="-684584" y="-1179512"/>
            <a:chExt cx="1202533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683568" y="274303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948264" y="324709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6948264" y="21669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 flipV="1">
              <a:off x="6372201" y="2396063"/>
              <a:ext cx="3168353" cy="588330"/>
            </a:xfrm>
            <a:prstGeom prst="bentConnector3">
              <a:avLst>
                <a:gd name="adj1" fmla="val 820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540552" y="2188314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DataConstraint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832944" y="4873430"/>
              <a:ext cx="679430" cy="1246955"/>
            </a:xfrm>
            <a:prstGeom prst="bentConnector3">
              <a:avLst>
                <a:gd name="adj1" fmla="val 40874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734276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06284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734276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372200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372202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372200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138175" y="4815154"/>
              <a:ext cx="720080" cy="1404156"/>
            </a:xfrm>
            <a:prstGeom prst="bentConnector3">
              <a:avLst>
                <a:gd name="adj1" fmla="val 4421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2" idx="3"/>
            </p:cNvCxnSpPr>
            <p:nvPr/>
          </p:nvCxnSpPr>
          <p:spPr>
            <a:xfrm rot="10800000">
              <a:off x="6372200" y="2984393"/>
              <a:ext cx="2808312" cy="536940"/>
            </a:xfrm>
            <a:prstGeom prst="bentConnector3">
              <a:avLst>
                <a:gd name="adj1" fmla="val 793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180512" y="3284984"/>
              <a:ext cx="216024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108504" y="339110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180514" y="3728065"/>
              <a:ext cx="216023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268760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0188624" y="2060848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9" idx="3"/>
            </p:cNvCxnSpPr>
            <p:nvPr/>
          </p:nvCxnSpPr>
          <p:spPr>
            <a:xfrm rot="16200000" flipV="1">
              <a:off x="8312279" y="112495"/>
              <a:ext cx="512331" cy="338437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0188624" y="26369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0260632" y="2780928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2" idx="1"/>
              <a:endCxn id="84" idx="2"/>
            </p:cNvCxnSpPr>
            <p:nvPr/>
          </p:nvCxnSpPr>
          <p:spPr>
            <a:xfrm rot="10800000">
              <a:off x="35496" y="1756267"/>
              <a:ext cx="2376264" cy="1248961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e 56"/>
          <p:cNvGrpSpPr/>
          <p:nvPr/>
        </p:nvGrpSpPr>
        <p:grpSpPr>
          <a:xfrm>
            <a:off x="-900608" y="44624"/>
            <a:ext cx="9001000" cy="4080649"/>
            <a:chOff x="-900608" y="44624"/>
            <a:chExt cx="9001000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043608" y="2348880"/>
              <a:ext cx="1512168" cy="432048"/>
              <a:chOff x="1835696" y="188640"/>
              <a:chExt cx="1512168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907704" y="188640"/>
                <a:ext cx="144016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835696" y="260648"/>
                <a:ext cx="151216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395536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900608" y="1268760"/>
              <a:ext cx="1296144" cy="432048"/>
              <a:chOff x="2051720" y="188640"/>
              <a:chExt cx="1296144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2051720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2051720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767886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835696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6064</TotalTime>
  <Words>437</Words>
  <Application>Microsoft Office PowerPoint</Application>
  <PresentationFormat>Affichage à l'écran (4:3)</PresentationFormat>
  <Paragraphs>321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850</cp:revision>
  <dcterms:created xsi:type="dcterms:W3CDTF">2019-02-26T13:26:22Z</dcterms:created>
  <dcterms:modified xsi:type="dcterms:W3CDTF">2020-05-05T01:01:21Z</dcterms:modified>
</cp:coreProperties>
</file>