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2A000"/>
    <a:srgbClr val="FFE38B"/>
    <a:srgbClr val="FFA7A7"/>
    <a:srgbClr val="A3C167"/>
    <a:srgbClr val="C2D3E8"/>
    <a:srgbClr val="F0FAFE"/>
    <a:srgbClr val="E4E1CE"/>
    <a:srgbClr val="E0E0E0"/>
    <a:srgbClr val="CBCBCB"/>
    <a:srgbClr val="E2E2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337" autoAdjust="0"/>
  </p:normalViewPr>
  <p:slideViewPr>
    <p:cSldViewPr>
      <p:cViewPr varScale="1">
        <p:scale>
          <a:sx n="105" d="100"/>
          <a:sy n="105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28/02/2020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81"/>
          <p:cNvGrpSpPr/>
          <p:nvPr/>
        </p:nvGrpSpPr>
        <p:grpSpPr>
          <a:xfrm>
            <a:off x="-2894633" y="-2547664"/>
            <a:ext cx="17763777" cy="12245137"/>
            <a:chOff x="-2894633" y="-2547664"/>
            <a:chExt cx="17763777" cy="12245137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3684" y="-2651484"/>
              <a:ext cx="711696" cy="1800199"/>
            </a:xfrm>
            <a:prstGeom prst="bentConnector3">
              <a:avLst>
                <a:gd name="adj1" fmla="val 6399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1802764" y="-2650364"/>
              <a:ext cx="711694" cy="1797958"/>
            </a:xfrm>
            <a:prstGeom prst="bentConnector3">
              <a:avLst>
                <a:gd name="adj1" fmla="val 647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2894633" y="-315416"/>
              <a:ext cx="1169389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96846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42531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stCxn id="121" idx="3"/>
              <a:endCxn id="130" idx="1"/>
            </p:cNvCxnSpPr>
            <p:nvPr/>
          </p:nvCxnSpPr>
          <p:spPr>
            <a:xfrm flipV="1">
              <a:off x="1835696" y="-171400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2268760" y="2924944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2844824" y="2204864"/>
              <a:ext cx="1152128" cy="504056"/>
              <a:chOff x="971604" y="2564904"/>
              <a:chExt cx="1325336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4" y="2564904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4" y="2636912"/>
                <a:ext cx="7877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1332656" y="2924944"/>
              <a:ext cx="1512168" cy="504056"/>
              <a:chOff x="3707904" y="2132856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3707904" y="2132856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3707904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05" name="Connecteur en angle 104"/>
            <p:cNvCxnSpPr>
              <a:stCxn id="140" idx="2"/>
              <a:endCxn id="96" idx="1"/>
            </p:cNvCxnSpPr>
            <p:nvPr/>
          </p:nvCxnSpPr>
          <p:spPr>
            <a:xfrm rot="16200000" flipH="1">
              <a:off x="-2034734" y="2474894"/>
              <a:ext cx="468052" cy="93610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8418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387424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841897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45943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8522451" y="-387424"/>
              <a:ext cx="1234125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188640"/>
              <a:ext cx="1234125" cy="440432"/>
              <a:chOff x="4211959" y="1332384"/>
              <a:chExt cx="1234125" cy="440432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332384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ResponsibilityParty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971872"/>
              <a:ext cx="1234126" cy="440432"/>
              <a:chOff x="4211958" y="1332384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332384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2878603" y="781254"/>
              <a:ext cx="1153359" cy="415498"/>
              <a:chOff x="970184" y="2564903"/>
              <a:chExt cx="1326752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4" y="2564903"/>
                <a:ext cx="950026" cy="5816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2877372" y="1322662"/>
              <a:ext cx="1152128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rgbClr val="A3C1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1009041" y="2613421"/>
                <a:ext cx="1003502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s4wear: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2877372" y="205188"/>
              <a:ext cx="1152128" cy="415500"/>
              <a:chOff x="796289" y="1645864"/>
              <a:chExt cx="1325337" cy="581702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833730" y="1645867"/>
                <a:ext cx="79697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756592" y="-531440"/>
              <a:ext cx="64756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elects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</p:cNvCxnSpPr>
            <p:nvPr/>
          </p:nvCxnSpPr>
          <p:spPr>
            <a:xfrm flipH="1">
              <a:off x="-1725244" y="1556792"/>
              <a:ext cx="2120780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9" name="Groupe 49"/>
            <p:cNvGrpSpPr/>
            <p:nvPr/>
          </p:nvGrpSpPr>
          <p:grpSpPr>
            <a:xfrm>
              <a:off x="5652120" y="3789040"/>
              <a:ext cx="1283427" cy="432048"/>
              <a:chOff x="4211960" y="1340768"/>
              <a:chExt cx="1008112" cy="432048"/>
            </a:xfrm>
          </p:grpSpPr>
          <p:sp>
            <p:nvSpPr>
              <p:cNvPr id="261" name="Rectangle 260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2" name="ZoneTexte 261"/>
              <p:cNvSpPr txBox="1"/>
              <p:nvPr/>
            </p:nvSpPr>
            <p:spPr>
              <a:xfrm>
                <a:off x="4211960" y="1357318"/>
                <a:ext cx="661297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3789040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2" name="Connecteur en angle 281"/>
            <p:cNvCxnSpPr/>
            <p:nvPr/>
          </p:nvCxnSpPr>
          <p:spPr>
            <a:xfrm rot="10800000">
              <a:off x="1187624" y="7029400"/>
              <a:ext cx="2088230" cy="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en angle 286"/>
            <p:cNvCxnSpPr>
              <a:endCxn id="43" idx="2"/>
            </p:cNvCxnSpPr>
            <p:nvPr/>
          </p:nvCxnSpPr>
          <p:spPr>
            <a:xfrm rot="16200000" flipV="1">
              <a:off x="-938590" y="3755015"/>
              <a:ext cx="6336705" cy="2084275"/>
            </a:xfrm>
            <a:prstGeom prst="bentConnector3">
              <a:avLst>
                <a:gd name="adj1" fmla="val -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775484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774948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8" y="5411108"/>
              <a:ext cx="1296141" cy="432048"/>
              <a:chOff x="4210303" y="1340768"/>
              <a:chExt cx="1009769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673370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0" y="6059180"/>
              <a:ext cx="1294015" cy="432048"/>
              <a:chOff x="4211960" y="1340768"/>
              <a:chExt cx="1008112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60" y="1357318"/>
                <a:ext cx="655886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Energy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4" name="Groupe 49"/>
            <p:cNvGrpSpPr/>
            <p:nvPr/>
          </p:nvGrpSpPr>
          <p:grpSpPr>
            <a:xfrm>
              <a:off x="6372200" y="6923277"/>
              <a:ext cx="1294015" cy="504056"/>
              <a:chOff x="4211960" y="1306652"/>
              <a:chExt cx="1008112" cy="504056"/>
            </a:xfrm>
          </p:grpSpPr>
          <p:sp>
            <p:nvSpPr>
              <p:cNvPr id="312" name="Rectangle 311"/>
              <p:cNvSpPr/>
              <p:nvPr/>
            </p:nvSpPr>
            <p:spPr>
              <a:xfrm>
                <a:off x="4211960" y="1306652"/>
                <a:ext cx="100811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3" name="ZoneTexte 312"/>
              <p:cNvSpPr txBox="1"/>
              <p:nvPr/>
            </p:nvSpPr>
            <p:spPr>
              <a:xfrm>
                <a:off x="4211960" y="1357318"/>
                <a:ext cx="9481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4" name="Connecteur droit avec flèche 313"/>
            <p:cNvCxnSpPr/>
            <p:nvPr/>
          </p:nvCxnSpPr>
          <p:spPr>
            <a:xfrm>
              <a:off x="4569869" y="7317433"/>
              <a:ext cx="1802331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1" y="5627132"/>
              <a:ext cx="1806329" cy="648072"/>
            </a:xfrm>
            <a:prstGeom prst="bentConnector3">
              <a:avLst>
                <a:gd name="adj1" fmla="val 8650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en angle 319"/>
            <p:cNvCxnSpPr>
              <a:endCxn id="255" idx="3"/>
            </p:cNvCxnSpPr>
            <p:nvPr/>
          </p:nvCxnSpPr>
          <p:spPr>
            <a:xfrm rot="10800000">
              <a:off x="4568002" y="6275205"/>
              <a:ext cx="1804198" cy="720081"/>
            </a:xfrm>
            <a:prstGeom prst="bentConnector3">
              <a:avLst>
                <a:gd name="adj1" fmla="val 866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avec flèche 325"/>
            <p:cNvCxnSpPr>
              <a:stCxn id="255" idx="3"/>
              <a:endCxn id="309" idx="1"/>
            </p:cNvCxnSpPr>
            <p:nvPr/>
          </p:nvCxnSpPr>
          <p:spPr>
            <a:xfrm>
              <a:off x="4568000" y="6275204"/>
              <a:ext cx="1804200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860032" y="537321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smtClean="0">
                  <a:latin typeface="Arial" pitchFamily="34" charset="0"/>
                  <a:cs typeface="Arial" pitchFamily="34" charset="0"/>
                </a:rPr>
                <a:t>hasPower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860032" y="6021288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hasEnergy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4860032" y="6741369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4860032" y="7063517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  <a:endCxn id="264" idx="3"/>
            </p:cNvCxnSpPr>
            <p:nvPr/>
          </p:nvCxnSpPr>
          <p:spPr>
            <a:xfrm rot="10800000">
              <a:off x="4572000" y="8113297"/>
              <a:ext cx="1800200" cy="720080"/>
            </a:xfrm>
            <a:prstGeom prst="bentConnector3">
              <a:avLst>
                <a:gd name="adj1" fmla="val 852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  <a:endCxn id="264" idx="3"/>
            </p:cNvCxnSpPr>
            <p:nvPr/>
          </p:nvCxnSpPr>
          <p:spPr>
            <a:xfrm rot="10800000">
              <a:off x="4572000" y="8113298"/>
              <a:ext cx="1800200" cy="1368151"/>
            </a:xfrm>
            <a:prstGeom prst="bentConnector3">
              <a:avLst>
                <a:gd name="adj1" fmla="val 856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2780928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51" name="Connecteur en angle 150"/>
            <p:cNvCxnSpPr/>
            <p:nvPr/>
          </p:nvCxnSpPr>
          <p:spPr>
            <a:xfrm rot="10800000">
              <a:off x="1691680" y="1628800"/>
              <a:ext cx="1584176" cy="1224136"/>
            </a:xfrm>
            <a:prstGeom prst="bentConnector3">
              <a:avLst>
                <a:gd name="adj1" fmla="val 10023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2051720" y="2599020"/>
              <a:ext cx="86409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isUsedFor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saref:Measurement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65" name="Connecteur droit avec flèche 164"/>
            <p:cNvCxnSpPr>
              <a:stCxn id="163" idx="3"/>
              <a:endCxn id="213" idx="1"/>
            </p:cNvCxnSpPr>
            <p:nvPr/>
          </p:nvCxnSpPr>
          <p:spPr>
            <a:xfrm>
              <a:off x="12204853" y="3645024"/>
              <a:ext cx="1224130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e 49"/>
            <p:cNvGrpSpPr/>
            <p:nvPr/>
          </p:nvGrpSpPr>
          <p:grpSpPr>
            <a:xfrm>
              <a:off x="5652120" y="2780928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740352" y="339110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Groupe 49"/>
            <p:cNvGrpSpPr/>
            <p:nvPr/>
          </p:nvGrpSpPr>
          <p:grpSpPr>
            <a:xfrm>
              <a:off x="13428983" y="3429000"/>
              <a:ext cx="1440161" cy="432048"/>
              <a:chOff x="4211960" y="1340768"/>
              <a:chExt cx="1112852" cy="432048"/>
            </a:xfrm>
          </p:grpSpPr>
          <p:sp>
            <p:nvSpPr>
              <p:cNvPr id="213" name="Rectangle 212"/>
              <p:cNvSpPr/>
              <p:nvPr/>
            </p:nvSpPr>
            <p:spPr>
              <a:xfrm>
                <a:off x="4211960" y="1340768"/>
                <a:ext cx="1057208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4" name="ZoneTexte 213"/>
              <p:cNvSpPr txBox="1"/>
              <p:nvPr/>
            </p:nvSpPr>
            <p:spPr>
              <a:xfrm>
                <a:off x="4280179" y="1357318"/>
                <a:ext cx="1044633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UnitOfMeasure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18" name="Rectangle 217"/>
            <p:cNvSpPr/>
            <p:nvPr/>
          </p:nvSpPr>
          <p:spPr>
            <a:xfrm>
              <a:off x="12276856" y="339110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isMeasuredIn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2996952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0"/>
              <a:endCxn id="327" idx="2"/>
            </p:cNvCxnSpPr>
            <p:nvPr/>
          </p:nvCxnSpPr>
          <p:spPr>
            <a:xfrm flipV="1">
              <a:off x="6300192" y="2276872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204864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1772816"/>
              <a:ext cx="1296144" cy="504056"/>
              <a:chOff x="4067943" y="1340768"/>
              <a:chExt cx="1296144" cy="504056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smartban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96136" y="24208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2996952"/>
              <a:ext cx="3024340" cy="648072"/>
            </a:xfrm>
            <a:prstGeom prst="bentConnector3">
              <a:avLst>
                <a:gd name="adj1" fmla="val 831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4" idx="3"/>
            </p:cNvCxnSpPr>
            <p:nvPr/>
          </p:nvCxnSpPr>
          <p:spPr>
            <a:xfrm rot="10800000" flipV="1">
              <a:off x="6972268" y="2420888"/>
              <a:ext cx="2928325" cy="563652"/>
            </a:xfrm>
            <a:prstGeom prst="bentConnector3">
              <a:avLst>
                <a:gd name="adj1" fmla="val 8336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6" name="Connecteur en angle 355"/>
            <p:cNvCxnSpPr>
              <a:stCxn id="214" idx="0"/>
              <a:endCxn id="321" idx="3"/>
            </p:cNvCxnSpPr>
            <p:nvPr/>
          </p:nvCxnSpPr>
          <p:spPr>
            <a:xfrm rot="16200000" flipV="1">
              <a:off x="12650692" y="1903036"/>
              <a:ext cx="1024662" cy="206036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Rectangle 359"/>
            <p:cNvSpPr/>
            <p:nvPr/>
          </p:nvSpPr>
          <p:spPr>
            <a:xfrm>
              <a:off x="12276856" y="216697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isMeasuredIn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212976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319100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83430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>
              <a:stCxn id="121" idx="0"/>
              <a:endCxn id="187" idx="2"/>
            </p:cNvCxnSpPr>
            <p:nvPr/>
          </p:nvCxnSpPr>
          <p:spPr>
            <a:xfrm flipV="1">
              <a:off x="1187624" y="-963488"/>
              <a:ext cx="32004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hasCommunicationProcess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828328"/>
              <a:ext cx="1234125" cy="440432"/>
              <a:chOff x="4211959" y="1332384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332384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/>
            <p:nvPr/>
          </p:nvCxnSpPr>
          <p:spPr>
            <a:xfrm rot="5400000" flipH="1" flipV="1">
              <a:off x="-1044624" y="404664"/>
              <a:ext cx="576064" cy="3024336"/>
            </a:xfrm>
            <a:prstGeom prst="bentConnector3">
              <a:avLst>
                <a:gd name="adj1" fmla="val 40570"/>
              </a:avLst>
            </a:prstGeom>
            <a:ln w="28575">
              <a:solidFill>
                <a:srgbClr val="002060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170080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6" name="Groupe 336"/>
            <p:cNvGrpSpPr/>
            <p:nvPr/>
          </p:nvGrpSpPr>
          <p:grpSpPr>
            <a:xfrm>
              <a:off x="107504" y="2988568"/>
              <a:ext cx="3168352" cy="152509"/>
              <a:chOff x="107504" y="2852936"/>
              <a:chExt cx="3168352" cy="152509"/>
            </a:xfrm>
          </p:grpSpPr>
          <p:cxnSp>
            <p:nvCxnSpPr>
              <p:cNvPr id="295" name="Connecteur droit avec flèche 294"/>
              <p:cNvCxnSpPr>
                <a:endCxn id="149" idx="1"/>
              </p:cNvCxnSpPr>
              <p:nvPr/>
            </p:nvCxnSpPr>
            <p:spPr>
              <a:xfrm>
                <a:off x="1331640" y="2996952"/>
                <a:ext cx="1944216" cy="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Connecteur droit avec flèche 329"/>
              <p:cNvCxnSpPr/>
              <p:nvPr/>
            </p:nvCxnSpPr>
            <p:spPr>
              <a:xfrm>
                <a:off x="107504" y="3005336"/>
                <a:ext cx="936104" cy="109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6" name="Forme libre 335"/>
              <p:cNvSpPr/>
              <p:nvPr/>
            </p:nvSpPr>
            <p:spPr>
              <a:xfrm>
                <a:off x="1024467" y="2852936"/>
                <a:ext cx="321733" cy="144264"/>
              </a:xfrm>
              <a:custGeom>
                <a:avLst/>
                <a:gdLst>
                  <a:gd name="connsiteX0" fmla="*/ 0 w 321733"/>
                  <a:gd name="connsiteY0" fmla="*/ 160867 h 160867"/>
                  <a:gd name="connsiteX1" fmla="*/ 152400 w 321733"/>
                  <a:gd name="connsiteY1" fmla="*/ 0 h 160867"/>
                  <a:gd name="connsiteX2" fmla="*/ 321733 w 321733"/>
                  <a:gd name="connsiteY2" fmla="*/ 160867 h 160867"/>
                  <a:gd name="connsiteX3" fmla="*/ 321733 w 321733"/>
                  <a:gd name="connsiteY3" fmla="*/ 160867 h 16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733" h="160867">
                    <a:moveTo>
                      <a:pt x="0" y="160867"/>
                    </a:moveTo>
                    <a:cubicBezTo>
                      <a:pt x="49389" y="80433"/>
                      <a:pt x="98778" y="0"/>
                      <a:pt x="152400" y="0"/>
                    </a:cubicBezTo>
                    <a:cubicBezTo>
                      <a:pt x="206022" y="0"/>
                      <a:pt x="321733" y="160867"/>
                      <a:pt x="321733" y="160867"/>
                    </a:cubicBezTo>
                    <a:lnTo>
                      <a:pt x="321733" y="160867"/>
                    </a:lnTo>
                  </a:path>
                </a:pathLst>
              </a:cu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39" name="Rectangle 338"/>
            <p:cNvSpPr/>
            <p:nvPr/>
          </p:nvSpPr>
          <p:spPr>
            <a:xfrm>
              <a:off x="107504" y="2887052"/>
              <a:ext cx="86409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isUsedFor</a:t>
              </a:r>
              <a:endParaRPr lang="fr-FR" sz="105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364088" y="1052736"/>
              <a:ext cx="1800200" cy="504056"/>
              <a:chOff x="3851921" y="1268760"/>
              <a:chExt cx="1666177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851922" y="1268760"/>
                <a:ext cx="166617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MeasurementSession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6" idx="2"/>
            </p:cNvCxnSpPr>
            <p:nvPr/>
          </p:nvCxnSpPr>
          <p:spPr>
            <a:xfrm flipV="1">
              <a:off x="6264189" y="44624"/>
              <a:ext cx="4994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528392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95936" y="123086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96136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15816" y="1700808"/>
              <a:ext cx="2016224" cy="504056"/>
              <a:chOff x="3550553" y="2060848"/>
              <a:chExt cx="1642849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550553" y="2060848"/>
                <a:ext cx="1642849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550553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204864"/>
              <a:ext cx="199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Rectangle 371"/>
            <p:cNvSpPr/>
            <p:nvPr/>
          </p:nvSpPr>
          <p:spPr>
            <a:xfrm>
              <a:off x="3419872" y="231098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5076056" y="264794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  <a:endCxn id="162" idx="3"/>
            </p:cNvCxnSpPr>
            <p:nvPr/>
          </p:nvCxnSpPr>
          <p:spPr>
            <a:xfrm rot="10800000" flipV="1">
              <a:off x="6958253" y="-747464"/>
              <a:ext cx="1564198" cy="576064"/>
            </a:xfrm>
            <a:prstGeom prst="bentConnector3">
              <a:avLst>
                <a:gd name="adj1" fmla="val 752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162" idx="3"/>
            </p:cNvCxnSpPr>
            <p:nvPr/>
          </p:nvCxnSpPr>
          <p:spPr>
            <a:xfrm flipH="1">
              <a:off x="6958253" y="-171400"/>
              <a:ext cx="156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162" idx="3"/>
            </p:cNvCxnSpPr>
            <p:nvPr/>
          </p:nvCxnSpPr>
          <p:spPr>
            <a:xfrm rot="10800000">
              <a:off x="6958253" y="-171400"/>
              <a:ext cx="1564198" cy="584448"/>
            </a:xfrm>
            <a:prstGeom prst="bentConnector3">
              <a:avLst>
                <a:gd name="adj1" fmla="val 752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162" idx="3"/>
            </p:cNvCxnSpPr>
            <p:nvPr/>
          </p:nvCxnSpPr>
          <p:spPr>
            <a:xfrm rot="10800000">
              <a:off x="6958253" y="-171400"/>
              <a:ext cx="1564198" cy="1224136"/>
            </a:xfrm>
            <a:prstGeom prst="bentConnector3">
              <a:avLst>
                <a:gd name="adj1" fmla="val 7579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380312" y="-1035496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452320" y="-425316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1886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836712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e 381"/>
            <p:cNvGrpSpPr/>
            <p:nvPr/>
          </p:nvGrpSpPr>
          <p:grpSpPr>
            <a:xfrm>
              <a:off x="-612576" y="3429000"/>
              <a:ext cx="3888432" cy="3024336"/>
              <a:chOff x="-612576" y="3365485"/>
              <a:chExt cx="3888432" cy="3024336"/>
            </a:xfrm>
          </p:grpSpPr>
          <p:grpSp>
            <p:nvGrpSpPr>
              <p:cNvPr id="41" name="Groupe 333"/>
              <p:cNvGrpSpPr/>
              <p:nvPr/>
            </p:nvGrpSpPr>
            <p:grpSpPr>
              <a:xfrm>
                <a:off x="-612576" y="6237312"/>
                <a:ext cx="3888432" cy="152509"/>
                <a:chOff x="-612576" y="2852936"/>
                <a:chExt cx="3888432" cy="152509"/>
              </a:xfrm>
            </p:grpSpPr>
            <p:cxnSp>
              <p:nvCxnSpPr>
                <p:cNvPr id="335" name="Connecteur droit avec flèche 334"/>
                <p:cNvCxnSpPr/>
                <p:nvPr/>
              </p:nvCxnSpPr>
              <p:spPr>
                <a:xfrm>
                  <a:off x="1331640" y="2996952"/>
                  <a:ext cx="1944216" cy="0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Connecteur droit avec flèche 337"/>
                <p:cNvCxnSpPr/>
                <p:nvPr/>
              </p:nvCxnSpPr>
              <p:spPr>
                <a:xfrm>
                  <a:off x="-612576" y="2996952"/>
                  <a:ext cx="1656184" cy="8493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prstDash val="das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0" name="Forme libre 339"/>
                <p:cNvSpPr/>
                <p:nvPr/>
              </p:nvSpPr>
              <p:spPr>
                <a:xfrm>
                  <a:off x="1024467" y="2852936"/>
                  <a:ext cx="321733" cy="144264"/>
                </a:xfrm>
                <a:custGeom>
                  <a:avLst/>
                  <a:gdLst>
                    <a:gd name="connsiteX0" fmla="*/ 0 w 321733"/>
                    <a:gd name="connsiteY0" fmla="*/ 160867 h 160867"/>
                    <a:gd name="connsiteX1" fmla="*/ 152400 w 321733"/>
                    <a:gd name="connsiteY1" fmla="*/ 0 h 160867"/>
                    <a:gd name="connsiteX2" fmla="*/ 321733 w 321733"/>
                    <a:gd name="connsiteY2" fmla="*/ 160867 h 160867"/>
                    <a:gd name="connsiteX3" fmla="*/ 321733 w 321733"/>
                    <a:gd name="connsiteY3" fmla="*/ 160867 h 160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733" h="160867">
                      <a:moveTo>
                        <a:pt x="0" y="160867"/>
                      </a:moveTo>
                      <a:cubicBezTo>
                        <a:pt x="49389" y="80433"/>
                        <a:pt x="98778" y="0"/>
                        <a:pt x="152400" y="0"/>
                      </a:cubicBezTo>
                      <a:cubicBezTo>
                        <a:pt x="206022" y="0"/>
                        <a:pt x="321733" y="160867"/>
                        <a:pt x="321733" y="160867"/>
                      </a:cubicBezTo>
                      <a:lnTo>
                        <a:pt x="321733" y="160867"/>
                      </a:lnTo>
                    </a:path>
                  </a:pathLst>
                </a:custGeom>
                <a:ln w="28575">
                  <a:solidFill>
                    <a:srgbClr val="002060"/>
                  </a:solidFill>
                  <a:prstDash val="das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369" name="Connecteur droit avec flèche 368"/>
              <p:cNvCxnSpPr>
                <a:endCxn id="96" idx="2"/>
              </p:cNvCxnSpPr>
              <p:nvPr/>
            </p:nvCxnSpPr>
            <p:spPr>
              <a:xfrm flipV="1">
                <a:off x="-612576" y="3365485"/>
                <a:ext cx="0" cy="3015843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3" name="Rectangle 382"/>
            <p:cNvSpPr/>
            <p:nvPr/>
          </p:nvSpPr>
          <p:spPr>
            <a:xfrm>
              <a:off x="-540568" y="619942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2" name="Groupe 397"/>
            <p:cNvGrpSpPr/>
            <p:nvPr/>
          </p:nvGrpSpPr>
          <p:grpSpPr>
            <a:xfrm>
              <a:off x="-612576" y="6453336"/>
              <a:ext cx="3888432" cy="1800200"/>
              <a:chOff x="-612576" y="5525725"/>
              <a:chExt cx="3888432" cy="1800200"/>
            </a:xfrm>
          </p:grpSpPr>
          <p:grpSp>
            <p:nvGrpSpPr>
              <p:cNvPr id="44" name="Groupe 333"/>
              <p:cNvGrpSpPr/>
              <p:nvPr/>
            </p:nvGrpSpPr>
            <p:grpSpPr>
              <a:xfrm>
                <a:off x="-612576" y="6237312"/>
                <a:ext cx="3888432" cy="152509"/>
                <a:chOff x="-612576" y="2852936"/>
                <a:chExt cx="3888432" cy="152509"/>
              </a:xfrm>
            </p:grpSpPr>
            <p:cxnSp>
              <p:nvCxnSpPr>
                <p:cNvPr id="401" name="Connecteur droit avec flèche 400"/>
                <p:cNvCxnSpPr/>
                <p:nvPr/>
              </p:nvCxnSpPr>
              <p:spPr>
                <a:xfrm>
                  <a:off x="1331640" y="2996952"/>
                  <a:ext cx="1944216" cy="0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Connecteur droit avec flèche 401"/>
                <p:cNvCxnSpPr/>
                <p:nvPr/>
              </p:nvCxnSpPr>
              <p:spPr>
                <a:xfrm>
                  <a:off x="-612576" y="2996952"/>
                  <a:ext cx="1656184" cy="8493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prstDash val="das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6" name="Forme libre 405"/>
                <p:cNvSpPr/>
                <p:nvPr/>
              </p:nvSpPr>
              <p:spPr>
                <a:xfrm>
                  <a:off x="1024467" y="2852936"/>
                  <a:ext cx="321733" cy="144264"/>
                </a:xfrm>
                <a:custGeom>
                  <a:avLst/>
                  <a:gdLst>
                    <a:gd name="connsiteX0" fmla="*/ 0 w 321733"/>
                    <a:gd name="connsiteY0" fmla="*/ 160867 h 160867"/>
                    <a:gd name="connsiteX1" fmla="*/ 152400 w 321733"/>
                    <a:gd name="connsiteY1" fmla="*/ 0 h 160867"/>
                    <a:gd name="connsiteX2" fmla="*/ 321733 w 321733"/>
                    <a:gd name="connsiteY2" fmla="*/ 160867 h 160867"/>
                    <a:gd name="connsiteX3" fmla="*/ 321733 w 321733"/>
                    <a:gd name="connsiteY3" fmla="*/ 160867 h 160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733" h="160867">
                      <a:moveTo>
                        <a:pt x="0" y="160867"/>
                      </a:moveTo>
                      <a:cubicBezTo>
                        <a:pt x="49389" y="80433"/>
                        <a:pt x="98778" y="0"/>
                        <a:pt x="152400" y="0"/>
                      </a:cubicBezTo>
                      <a:cubicBezTo>
                        <a:pt x="206022" y="0"/>
                        <a:pt x="321733" y="160867"/>
                        <a:pt x="321733" y="160867"/>
                      </a:cubicBezTo>
                      <a:lnTo>
                        <a:pt x="321733" y="160867"/>
                      </a:lnTo>
                    </a:path>
                  </a:pathLst>
                </a:custGeom>
                <a:ln w="28575">
                  <a:solidFill>
                    <a:srgbClr val="002060"/>
                  </a:solidFill>
                  <a:prstDash val="das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400" name="Connecteur droit avec flèche 399"/>
              <p:cNvCxnSpPr/>
              <p:nvPr/>
            </p:nvCxnSpPr>
            <p:spPr>
              <a:xfrm flipV="1">
                <a:off x="-612576" y="5525725"/>
                <a:ext cx="0" cy="180020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8" name="Rectangle 407"/>
            <p:cNvSpPr/>
            <p:nvPr/>
          </p:nvSpPr>
          <p:spPr>
            <a:xfrm>
              <a:off x="-540568" y="706351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5" name="Groupe 333"/>
            <p:cNvGrpSpPr/>
            <p:nvPr/>
          </p:nvGrpSpPr>
          <p:grpSpPr>
            <a:xfrm>
              <a:off x="-612576" y="8245043"/>
              <a:ext cx="3888432" cy="8493"/>
              <a:chOff x="-612576" y="2996952"/>
              <a:chExt cx="3888432" cy="8493"/>
            </a:xfrm>
          </p:grpSpPr>
          <p:cxnSp>
            <p:nvCxnSpPr>
              <p:cNvPr id="412" name="Connecteur droit avec flèche 411"/>
              <p:cNvCxnSpPr/>
              <p:nvPr/>
            </p:nvCxnSpPr>
            <p:spPr>
              <a:xfrm>
                <a:off x="1331640" y="2996952"/>
                <a:ext cx="1944216" cy="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Connecteur droit avec flèche 412"/>
              <p:cNvCxnSpPr/>
              <p:nvPr/>
            </p:nvCxnSpPr>
            <p:spPr>
              <a:xfrm>
                <a:off x="-612576" y="2996952"/>
                <a:ext cx="2016224" cy="8493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7" name="Rectangle 416"/>
            <p:cNvSpPr/>
            <p:nvPr/>
          </p:nvSpPr>
          <p:spPr>
            <a:xfrm>
              <a:off x="-540568" y="8037512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Rectangle 441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1484768" y="-99392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7" name="Connecteur en angle 236"/>
            <p:cNvCxnSpPr>
              <a:stCxn id="233" idx="1"/>
            </p:cNvCxnSpPr>
            <p:nvPr/>
          </p:nvCxnSpPr>
          <p:spPr>
            <a:xfrm rot="10800000" flipV="1">
              <a:off x="9756576" y="152636"/>
              <a:ext cx="1728192" cy="260412"/>
            </a:xfrm>
            <a:prstGeom prst="bentConnector3">
              <a:avLst>
                <a:gd name="adj1" fmla="val 3187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en angle 237"/>
            <p:cNvCxnSpPr>
              <a:stCxn id="233" idx="1"/>
            </p:cNvCxnSpPr>
            <p:nvPr/>
          </p:nvCxnSpPr>
          <p:spPr>
            <a:xfrm rot="10800000">
              <a:off x="9756576" y="-171400"/>
              <a:ext cx="1728192" cy="324036"/>
            </a:xfrm>
            <a:prstGeom prst="bentConnector3">
              <a:avLst>
                <a:gd name="adj1" fmla="val 3187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9900592" y="-42531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hasActivities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9900592" y="18864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hasActivities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11484768" y="-82842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Activities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25244" y="385208"/>
              <a:ext cx="2120780" cy="1171584"/>
            </a:xfrm>
            <a:prstGeom prst="bentConnector3">
              <a:avLst>
                <a:gd name="adj1" fmla="val 8585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25244" y="961274"/>
              <a:ext cx="2120780" cy="595518"/>
            </a:xfrm>
            <a:prstGeom prst="bentConnector3">
              <a:avLst>
                <a:gd name="adj1" fmla="val 8585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171400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1" name="Triangle isocèle 290"/>
            <p:cNvSpPr/>
            <p:nvPr/>
          </p:nvSpPr>
          <p:spPr>
            <a:xfrm rot="21410002">
              <a:off x="-2337010" y="2712572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304256" y="2060848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6948264" y="-243408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1188640" y="-2547664"/>
              <a:ext cx="1296144" cy="440432"/>
              <a:chOff x="4211958" y="1332384"/>
              <a:chExt cx="1296144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4211959" y="1340768"/>
                <a:ext cx="129614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4211958" y="1332384"/>
                <a:ext cx="940591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611560" y="-2547664"/>
              <a:ext cx="1300630" cy="440432"/>
              <a:chOff x="4211958" y="1332384"/>
              <a:chExt cx="1300630" cy="440432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4211959" y="1340768"/>
                <a:ext cx="130062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4211958" y="1332384"/>
                <a:ext cx="1084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2407274" y="-2547664"/>
              <a:ext cx="1300630" cy="440432"/>
              <a:chOff x="4211958" y="1332384"/>
              <a:chExt cx="1300630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211959" y="1340768"/>
                <a:ext cx="130062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211958" y="1332384"/>
                <a:ext cx="1084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 flipH="1">
                <a:off x="6300192" y="-1099120"/>
                <a:ext cx="2244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54056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212372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755576" y="-1971600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8236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95936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4211960" y="510788"/>
              <a:ext cx="5040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uses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orme libre 380"/>
            <p:cNvSpPr/>
            <p:nvPr/>
          </p:nvSpPr>
          <p:spPr>
            <a:xfrm>
              <a:off x="239917" y="867624"/>
              <a:ext cx="448146" cy="519065"/>
            </a:xfrm>
            <a:custGeom>
              <a:avLst/>
              <a:gdLst>
                <a:gd name="connsiteX0" fmla="*/ 294237 w 448146"/>
                <a:gd name="connsiteY0" fmla="*/ 490396 h 519065"/>
                <a:gd name="connsiteX1" fmla="*/ 95061 w 448146"/>
                <a:gd name="connsiteY1" fmla="*/ 490396 h 519065"/>
                <a:gd name="connsiteX2" fmla="*/ 13580 w 448146"/>
                <a:gd name="connsiteY2" fmla="*/ 318380 h 519065"/>
                <a:gd name="connsiteX3" fmla="*/ 49794 w 448146"/>
                <a:gd name="connsiteY3" fmla="*/ 46776 h 519065"/>
                <a:gd name="connsiteX4" fmla="*/ 312344 w 448146"/>
                <a:gd name="connsiteY4" fmla="*/ 37723 h 519065"/>
                <a:gd name="connsiteX5" fmla="*/ 448146 w 448146"/>
                <a:gd name="connsiteY5" fmla="*/ 227845 h 5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146" h="519065">
                  <a:moveTo>
                    <a:pt x="294237" y="490396"/>
                  </a:moveTo>
                  <a:cubicBezTo>
                    <a:pt x="218037" y="504730"/>
                    <a:pt x="141837" y="519065"/>
                    <a:pt x="95061" y="490396"/>
                  </a:cubicBezTo>
                  <a:cubicBezTo>
                    <a:pt x="48285" y="461727"/>
                    <a:pt x="21124" y="392317"/>
                    <a:pt x="13580" y="318380"/>
                  </a:cubicBezTo>
                  <a:cubicBezTo>
                    <a:pt x="6036" y="244443"/>
                    <a:pt x="0" y="93552"/>
                    <a:pt x="49794" y="46776"/>
                  </a:cubicBezTo>
                  <a:cubicBezTo>
                    <a:pt x="99588" y="0"/>
                    <a:pt x="245952" y="7545"/>
                    <a:pt x="312344" y="37723"/>
                  </a:cubicBezTo>
                  <a:cubicBezTo>
                    <a:pt x="378736" y="67901"/>
                    <a:pt x="413441" y="147873"/>
                    <a:pt x="448146" y="227845"/>
                  </a:cubicBez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Groupe 418"/>
          <p:cNvGrpSpPr/>
          <p:nvPr/>
        </p:nvGrpSpPr>
        <p:grpSpPr>
          <a:xfrm>
            <a:off x="107504" y="260648"/>
            <a:ext cx="9793088" cy="5814064"/>
            <a:chOff x="107504" y="260648"/>
            <a:chExt cx="9793088" cy="5814064"/>
          </a:xfrm>
        </p:grpSpPr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3717032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ResponsibilityParty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260648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537321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162" idx="3"/>
            </p:cNvCxnSpPr>
            <p:nvPr/>
          </p:nvCxnSpPr>
          <p:spPr>
            <a:xfrm rot="10800000" flipV="1">
              <a:off x="3789901" y="476672"/>
              <a:ext cx="1564198" cy="18002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162" idx="3"/>
            </p:cNvCxnSpPr>
            <p:nvPr/>
          </p:nvCxnSpPr>
          <p:spPr>
            <a:xfrm flipH="1">
              <a:off x="3789901" y="2276872"/>
              <a:ext cx="156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162" idx="3"/>
            </p:cNvCxnSpPr>
            <p:nvPr/>
          </p:nvCxnSpPr>
          <p:spPr>
            <a:xfrm rot="10800000">
              <a:off x="3789901" y="2276872"/>
              <a:ext cx="1564198" cy="16561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162" idx="3"/>
            </p:cNvCxnSpPr>
            <p:nvPr/>
          </p:nvCxnSpPr>
          <p:spPr>
            <a:xfrm rot="10800000">
              <a:off x="3789901" y="2276872"/>
              <a:ext cx="1564198" cy="33123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8316416" y="2852936"/>
              <a:ext cx="1584176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7" name="Connecteur en angle 236"/>
            <p:cNvCxnSpPr>
              <a:stCxn id="233" idx="1"/>
              <a:endCxn id="178" idx="3"/>
            </p:cNvCxnSpPr>
            <p:nvPr/>
          </p:nvCxnSpPr>
          <p:spPr>
            <a:xfrm rot="10800000" flipV="1">
              <a:off x="6876256" y="3104964"/>
              <a:ext cx="1440160" cy="828092"/>
            </a:xfrm>
            <a:prstGeom prst="bentConnector3">
              <a:avLst>
                <a:gd name="adj1" fmla="val 2611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6948264" y="202295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hasActivities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6948264" y="367914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hasActivities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316416" y="2996952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Activities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107504" y="2060848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1"/>
              <a:endCxn id="175" idx="3"/>
            </p:cNvCxnSpPr>
            <p:nvPr/>
          </p:nvCxnSpPr>
          <p:spPr>
            <a:xfrm rot="10800000">
              <a:off x="6876256" y="2276872"/>
              <a:ext cx="1440160" cy="828092"/>
            </a:xfrm>
            <a:prstGeom prst="bentConnector3">
              <a:avLst>
                <a:gd name="adj1" fmla="val 2611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avec flèche 324"/>
            <p:cNvCxnSpPr>
              <a:stCxn id="166" idx="1"/>
              <a:endCxn id="315" idx="3"/>
            </p:cNvCxnSpPr>
            <p:nvPr/>
          </p:nvCxnSpPr>
          <p:spPr>
            <a:xfrm flipH="1" flipV="1">
              <a:off x="1403648" y="2259814"/>
              <a:ext cx="1152128" cy="3411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835696" y="2022956"/>
              <a:ext cx="5040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uses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5364088" y="2420888"/>
              <a:ext cx="1512168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userId</a:t>
              </a:r>
              <a:endParaRPr lang="fr-FR" sz="1200" b="1" dirty="0" smtClean="0"/>
            </a:p>
            <a:p>
              <a:r>
                <a:rPr lang="fr-FR" sz="1200" b="1" dirty="0" err="1" smtClean="0"/>
                <a:t>ageCategory</a:t>
              </a:r>
              <a:endParaRPr lang="fr-FR" sz="1200" b="1" dirty="0" smtClean="0"/>
            </a:p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  <a:p>
              <a:r>
                <a:rPr lang="fr-FR" sz="1200" b="1" dirty="0" err="1" smtClean="0"/>
                <a:t>hasHabits</a:t>
              </a:r>
              <a:endParaRPr lang="fr-FR" sz="1200" b="1" dirty="0" smtClean="0"/>
            </a:p>
            <a:p>
              <a:r>
                <a:rPr lang="fr-FR" sz="1200" b="1" dirty="0" err="1" smtClean="0"/>
                <a:t>hasPosture</a:t>
              </a:r>
              <a:endParaRPr lang="fr-FR" sz="1200" b="1" dirty="0" smtClean="0"/>
            </a:p>
            <a:p>
              <a:r>
                <a:rPr lang="fr-FR" sz="1200" b="1" dirty="0" err="1" smtClean="0"/>
                <a:t>impairment</a:t>
              </a:r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5364088" y="4149080"/>
              <a:ext cx="1512168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userId</a:t>
              </a:r>
              <a:endParaRPr lang="fr-FR" sz="1200" b="1" dirty="0" smtClean="0"/>
            </a:p>
            <a:p>
              <a:r>
                <a:rPr lang="fr-FR" sz="1200" b="1" dirty="0" err="1" smtClean="0"/>
                <a:t>ageCategory</a:t>
              </a:r>
              <a:endParaRPr lang="fr-FR" sz="1200" b="1" dirty="0" smtClean="0"/>
            </a:p>
            <a:p>
              <a:r>
                <a:rPr lang="fr-FR" sz="1200" b="1" dirty="0" err="1" smtClean="0"/>
                <a:t>hasHabits</a:t>
              </a:r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579771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userId</a:t>
              </a:r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5364088" y="6926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userId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responsibilityPartyId</a:t>
              </a:r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actorId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smtClean="0"/>
                <a:t>email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gender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8316416" y="3356992"/>
              <a:ext cx="1512168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activitiesId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activitiesDuration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activitiesKind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activitiesType</a:t>
              </a:r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e 110"/>
          <p:cNvGrpSpPr/>
          <p:nvPr/>
        </p:nvGrpSpPr>
        <p:grpSpPr>
          <a:xfrm>
            <a:off x="107504" y="620688"/>
            <a:ext cx="11233248" cy="3257203"/>
            <a:chOff x="107504" y="620688"/>
            <a:chExt cx="11233248" cy="3257203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9880614" y="1988840"/>
              <a:ext cx="1460138" cy="515089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9880614" y="2996952"/>
              <a:ext cx="1460138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9880614" y="1052736"/>
              <a:ext cx="1460138" cy="432048"/>
              <a:chOff x="4211959" y="1340768"/>
              <a:chExt cx="1234125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95112" y="1446892"/>
                <a:ext cx="109010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Periodic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0"/>
            </p:cNvCxnSpPr>
            <p:nvPr/>
          </p:nvCxnSpPr>
          <p:spPr>
            <a:xfrm rot="10800000" flipV="1">
              <a:off x="8316416" y="1268760"/>
              <a:ext cx="1564199" cy="972108"/>
            </a:xfrm>
            <a:prstGeom prst="bentConnector3">
              <a:avLst>
                <a:gd name="adj1" fmla="val 5045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endCxn id="294" idx="0"/>
            </p:cNvCxnSpPr>
            <p:nvPr/>
          </p:nvCxnSpPr>
          <p:spPr>
            <a:xfrm flipH="1">
              <a:off x="8316415" y="2240868"/>
              <a:ext cx="1584176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0"/>
            </p:cNvCxnSpPr>
            <p:nvPr/>
          </p:nvCxnSpPr>
          <p:spPr>
            <a:xfrm rot="10800000">
              <a:off x="8316416" y="2240868"/>
              <a:ext cx="1564199" cy="972108"/>
            </a:xfrm>
            <a:prstGeom prst="bentConnector3">
              <a:avLst>
                <a:gd name="adj1" fmla="val 5045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5940151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CommunicationProcess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8352419" y="2168860"/>
              <a:ext cx="72008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835696" y="1878940"/>
              <a:ext cx="57606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elects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9890602" y="2503929"/>
              <a:ext cx="145014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9890602" y="3440033"/>
              <a:ext cx="145014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9890602" y="1495817"/>
              <a:ext cx="145014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banId</a:t>
              </a:r>
              <a:endParaRPr lang="en-US" sz="1200" b="1" dirty="0" smtClean="0"/>
            </a:p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Location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5940151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>
              <a:stCxn id="162" idx="3"/>
              <a:endCxn id="233" idx="1"/>
            </p:cNvCxnSpPr>
            <p:nvPr/>
          </p:nvCxnSpPr>
          <p:spPr>
            <a:xfrm>
              <a:off x="3789901" y="2276872"/>
              <a:ext cx="2150250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hasResponsibilityParty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ResponsibilityParty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3923928" y="2060848"/>
              <a:ext cx="194421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hasCommunicationProcess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e 120"/>
          <p:cNvGrpSpPr/>
          <p:nvPr/>
        </p:nvGrpSpPr>
        <p:grpSpPr>
          <a:xfrm>
            <a:off x="-2988840" y="-1179512"/>
            <a:ext cx="11017224" cy="9577064"/>
            <a:chOff x="-2988840" y="-1179512"/>
            <a:chExt cx="11017224" cy="9577064"/>
          </a:xfrm>
        </p:grpSpPr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907704" y="7927612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2922402"/>
              <a:ext cx="1800200" cy="1641668"/>
            </a:xfrm>
            <a:prstGeom prst="bentConnector3">
              <a:avLst>
                <a:gd name="adj1" fmla="val 7816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en angle 319"/>
            <p:cNvCxnSpPr/>
            <p:nvPr/>
          </p:nvCxnSpPr>
          <p:spPr>
            <a:xfrm rot="10800000">
              <a:off x="4932044" y="5157196"/>
              <a:ext cx="1440157" cy="1152125"/>
            </a:xfrm>
            <a:prstGeom prst="bentConnector3">
              <a:avLst>
                <a:gd name="adj1" fmla="val 9966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220072" y="2671028"/>
              <a:ext cx="86409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184576" y="4869160"/>
              <a:ext cx="899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hasEnergy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5004048" y="6093296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5004048" y="6381328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1" name="Connecteur en angle 150"/>
            <p:cNvCxnSpPr>
              <a:stCxn id="308" idx="1"/>
            </p:cNvCxnSpPr>
            <p:nvPr/>
          </p:nvCxnSpPr>
          <p:spPr>
            <a:xfrm rot="10800000">
              <a:off x="1907704" y="1124744"/>
              <a:ext cx="1584176" cy="414990"/>
            </a:xfrm>
            <a:prstGeom prst="bentConnector3">
              <a:avLst>
                <a:gd name="adj1" fmla="val 10143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2267744" y="1268760"/>
              <a:ext cx="86409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isUsedFor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331640" y="4564070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334" idx="0"/>
            </p:cNvCxnSpPr>
            <p:nvPr/>
          </p:nvCxnSpPr>
          <p:spPr>
            <a:xfrm rot="5400000" flipH="1" flipV="1">
              <a:off x="-1473914" y="207948"/>
              <a:ext cx="1326632" cy="30603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602633"/>
              <a:ext cx="0" cy="7624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78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195736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331640" y="2907886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412776" y="2204864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11" name="Groupe 310"/>
            <p:cNvGrpSpPr/>
            <p:nvPr/>
          </p:nvGrpSpPr>
          <p:grpSpPr>
            <a:xfrm>
              <a:off x="3491880" y="1340768"/>
              <a:ext cx="1296144" cy="432048"/>
              <a:chOff x="107504" y="1916832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8" name="ZoneTexte 307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3" name="Groupe 332"/>
            <p:cNvGrpSpPr/>
            <p:nvPr/>
          </p:nvGrpSpPr>
          <p:grpSpPr>
            <a:xfrm>
              <a:off x="-2988840" y="2401434"/>
              <a:ext cx="1296144" cy="487506"/>
              <a:chOff x="107504" y="1916832"/>
              <a:chExt cx="1296144" cy="487506"/>
            </a:xfrm>
          </p:grpSpPr>
          <p:sp>
            <p:nvSpPr>
              <p:cNvPr id="334" name="Rectangle 33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-2988840" y="764704"/>
              <a:ext cx="1296144" cy="576064"/>
              <a:chOff x="107504" y="1844824"/>
              <a:chExt cx="1296144" cy="577081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00B05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107504" y="1844824"/>
                <a:ext cx="1296144" cy="577081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Wearable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SAREF4Wear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2988840" y="-1179512"/>
              <a:ext cx="1296144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51216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512168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deviceId</a:t>
              </a:r>
              <a:endParaRPr lang="en-US" sz="1200" b="1" dirty="0" smtClean="0"/>
            </a:p>
            <a:p>
              <a:r>
                <a:rPr lang="en-GB" sz="1200" b="1" dirty="0" err="1" smtClean="0"/>
                <a:t>operatingConstraints</a:t>
              </a:r>
              <a:r>
                <a:rPr lang="en-GB" sz="1200" b="1" dirty="0" smtClean="0"/>
                <a:t> </a:t>
              </a:r>
              <a:r>
                <a:rPr lang="en-US" sz="1200" b="1" dirty="0" smtClean="0"/>
                <a:t>position</a:t>
              </a:r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16211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modeId</a:t>
              </a:r>
              <a:endParaRPr lang="en-US" sz="1200" b="1" dirty="0" smtClean="0"/>
            </a:p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372200" y="2723436"/>
              <a:ext cx="1656184" cy="432048"/>
              <a:chOff x="107504" y="1916832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372200" y="3155484"/>
              <a:ext cx="1656184" cy="1569660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  <a:p>
              <a:r>
                <a:rPr lang="en-US" sz="1200" b="1" dirty="0" err="1" smtClean="0"/>
                <a:t>processorId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372200" y="4941168"/>
              <a:ext cx="1656184" cy="432048"/>
              <a:chOff x="107504" y="1916832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Energy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372200" y="5373216"/>
              <a:ext cx="165618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4932040" y="4581128"/>
              <a:ext cx="1440160" cy="559006"/>
            </a:xfrm>
            <a:prstGeom prst="bentConnector3">
              <a:avLst>
                <a:gd name="adj1" fmla="val 9903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0" name="Groupe 879"/>
            <p:cNvGrpSpPr/>
            <p:nvPr/>
          </p:nvGrpSpPr>
          <p:grpSpPr>
            <a:xfrm>
              <a:off x="6372200" y="6237312"/>
              <a:ext cx="1656184" cy="432048"/>
              <a:chOff x="107504" y="1916832"/>
              <a:chExt cx="1296144" cy="432048"/>
            </a:xfrm>
          </p:grpSpPr>
          <p:sp>
            <p:nvSpPr>
              <p:cNvPr id="881" name="Rectangle 8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82" name="ZoneTexte 8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InterfaceType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83" name="ZoneTexte 882"/>
            <p:cNvSpPr txBox="1"/>
            <p:nvPr/>
          </p:nvSpPr>
          <p:spPr>
            <a:xfrm>
              <a:off x="6372200" y="6669360"/>
              <a:ext cx="1656184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interfaceId</a:t>
              </a:r>
              <a:endParaRPr lang="en-US" sz="1200" b="1" dirty="0" smtClean="0"/>
            </a:p>
          </p:txBody>
        </p: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368152" cy="432048"/>
              <a:chOff x="107504" y="1916832"/>
              <a:chExt cx="1296144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interfaceId</a:t>
              </a:r>
              <a:r>
                <a:rPr lang="en-US" sz="1200" b="1" dirty="0" smtClean="0"/>
                <a:t> </a:t>
              </a:r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cxnSp>
          <p:nvCxnSpPr>
            <p:cNvPr id="1136" name="Connecteur en angle 1135"/>
            <p:cNvCxnSpPr>
              <a:stCxn id="1206" idx="1"/>
            </p:cNvCxnSpPr>
            <p:nvPr/>
          </p:nvCxnSpPr>
          <p:spPr>
            <a:xfrm rot="10800000">
              <a:off x="1259632" y="6785993"/>
              <a:ext cx="1944216" cy="1387261"/>
            </a:xfrm>
            <a:prstGeom prst="bentConnector3">
              <a:avLst>
                <a:gd name="adj1" fmla="val 9749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  <a:endCxn id="660" idx="2"/>
            </p:cNvCxnSpPr>
            <p:nvPr/>
          </p:nvCxnSpPr>
          <p:spPr>
            <a:xfrm rot="10800000">
              <a:off x="1295636" y="1074803"/>
              <a:ext cx="1908212" cy="582662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1" name="Connecteur en angle 1200"/>
            <p:cNvCxnSpPr>
              <a:endCxn id="947" idx="3"/>
            </p:cNvCxnSpPr>
            <p:nvPr/>
          </p:nvCxnSpPr>
          <p:spPr>
            <a:xfrm rot="10800000" flipV="1">
              <a:off x="4572000" y="6597351"/>
              <a:ext cx="1800200" cy="304073"/>
            </a:xfrm>
            <a:prstGeom prst="bentConnector3">
              <a:avLst>
                <a:gd name="adj1" fmla="val 7967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4" name="Groupe 1203"/>
            <p:cNvGrpSpPr/>
            <p:nvPr/>
          </p:nvGrpSpPr>
          <p:grpSpPr>
            <a:xfrm>
              <a:off x="3203848" y="7965504"/>
              <a:ext cx="1368152" cy="432048"/>
              <a:chOff x="107504" y="1916832"/>
              <a:chExt cx="1368152" cy="432048"/>
            </a:xfrm>
          </p:grpSpPr>
          <p:sp>
            <p:nvSpPr>
              <p:cNvPr id="1205" name="Rectangle 1204"/>
              <p:cNvSpPr/>
              <p:nvPr/>
            </p:nvSpPr>
            <p:spPr>
              <a:xfrm>
                <a:off x="107504" y="1916832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6" name="ZoneTexte 1205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33" name="Groupe 1232"/>
            <p:cNvGrpSpPr/>
            <p:nvPr/>
          </p:nvGrpSpPr>
          <p:grpSpPr>
            <a:xfrm>
              <a:off x="-2988840" y="116632"/>
              <a:ext cx="1296144" cy="487506"/>
              <a:chOff x="107504" y="1916832"/>
              <a:chExt cx="1296144" cy="487506"/>
            </a:xfrm>
          </p:grpSpPr>
          <p:sp>
            <p:nvSpPr>
              <p:cNvPr id="1234" name="Rectangle 123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5" name="ZoneTexte 1234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Sensor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36" name="Groupe 1235"/>
            <p:cNvGrpSpPr/>
            <p:nvPr/>
          </p:nvGrpSpPr>
          <p:grpSpPr>
            <a:xfrm>
              <a:off x="-2988840" y="-603448"/>
              <a:ext cx="1296144" cy="487506"/>
              <a:chOff x="107504" y="1916832"/>
              <a:chExt cx="1296144" cy="487506"/>
            </a:xfrm>
          </p:grpSpPr>
          <p:sp>
            <p:nvSpPr>
              <p:cNvPr id="1237" name="Rectangle 1236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8" name="ZoneTexte 1237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Actuator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01" name="Connecteur droit avec flèche 100"/>
            <p:cNvCxnSpPr/>
            <p:nvPr/>
          </p:nvCxnSpPr>
          <p:spPr>
            <a:xfrm>
              <a:off x="755576" y="-603448"/>
              <a:ext cx="0" cy="43204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Groupe 119"/>
            <p:cNvGrpSpPr/>
            <p:nvPr/>
          </p:nvGrpSpPr>
          <p:grpSpPr>
            <a:xfrm>
              <a:off x="755576" y="-603448"/>
              <a:ext cx="1080120" cy="432048"/>
              <a:chOff x="755576" y="-603448"/>
              <a:chExt cx="1080120" cy="432048"/>
            </a:xfrm>
          </p:grpSpPr>
          <p:cxnSp>
            <p:nvCxnSpPr>
              <p:cNvPr id="104" name="Connecteur droit avec flèche 103"/>
              <p:cNvCxnSpPr/>
              <p:nvPr/>
            </p:nvCxnSpPr>
            <p:spPr>
              <a:xfrm flipH="1">
                <a:off x="755576" y="-603448"/>
                <a:ext cx="1080120" cy="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avec flèche 109"/>
              <p:cNvCxnSpPr/>
              <p:nvPr/>
            </p:nvCxnSpPr>
            <p:spPr>
              <a:xfrm>
                <a:off x="1835696" y="-603448"/>
                <a:ext cx="0" cy="43204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ctangle 118"/>
            <p:cNvSpPr/>
            <p:nvPr/>
          </p:nvSpPr>
          <p:spPr>
            <a:xfrm>
              <a:off x="755576" y="-857364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isComposedOf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" name="Groupe 687"/>
          <p:cNvGrpSpPr/>
          <p:nvPr/>
        </p:nvGrpSpPr>
        <p:grpSpPr>
          <a:xfrm>
            <a:off x="35496" y="-1035496"/>
            <a:ext cx="13897544" cy="7806481"/>
            <a:chOff x="539552" y="-1035496"/>
            <a:chExt cx="13897544" cy="7806481"/>
          </a:xfrm>
        </p:grpSpPr>
        <p:cxnSp>
          <p:nvCxnSpPr>
            <p:cNvPr id="151" name="Connecteur en angle 150"/>
            <p:cNvCxnSpPr>
              <a:stCxn id="555" idx="1"/>
              <a:endCxn id="318" idx="2"/>
            </p:cNvCxnSpPr>
            <p:nvPr/>
          </p:nvCxnSpPr>
          <p:spPr>
            <a:xfrm rot="10800000">
              <a:off x="1187624" y="620688"/>
              <a:ext cx="1728192" cy="235920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1835696" y="2743036"/>
              <a:ext cx="86409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isUsedFor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5" name="Connecteur droit avec flèche 164"/>
            <p:cNvCxnSpPr>
              <a:stCxn id="381" idx="3"/>
              <a:endCxn id="386" idx="1"/>
            </p:cNvCxnSpPr>
            <p:nvPr/>
          </p:nvCxnSpPr>
          <p:spPr>
            <a:xfrm>
              <a:off x="11772800" y="3725307"/>
              <a:ext cx="136815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Rectangle 169"/>
            <p:cNvSpPr/>
            <p:nvPr/>
          </p:nvSpPr>
          <p:spPr>
            <a:xfrm>
              <a:off x="4644008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11916816" y="346311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isMeasuredIn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6336195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724128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668344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12420872" y="216697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isMeasuredIn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556" idx="2"/>
              <a:endCxn id="361" idx="0"/>
            </p:cNvCxnSpPr>
            <p:nvPr/>
          </p:nvCxnSpPr>
          <p:spPr>
            <a:xfrm>
              <a:off x="3743908" y="4043973"/>
              <a:ext cx="0" cy="6811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203848" y="4149080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6336196" y="-603448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-28130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1835696" y="387606"/>
              <a:ext cx="3600400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3059832" y="-65276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4" name="Connecteur droit avec flèche 353"/>
            <p:cNvCxnSpPr>
              <a:stCxn id="549" idx="2"/>
              <a:endCxn id="230" idx="0"/>
            </p:cNvCxnSpPr>
            <p:nvPr/>
          </p:nvCxnSpPr>
          <p:spPr>
            <a:xfrm>
              <a:off x="3779912" y="1802433"/>
              <a:ext cx="0" cy="952205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riangle isocèle 229"/>
            <p:cNvSpPr/>
            <p:nvPr/>
          </p:nvSpPr>
          <p:spPr>
            <a:xfrm flipV="1">
              <a:off x="3707904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028384" y="3463116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</p:cNvCxnSpPr>
            <p:nvPr/>
          </p:nvCxnSpPr>
          <p:spPr>
            <a:xfrm rot="10800000">
              <a:off x="7452320" y="2996953"/>
              <a:ext cx="3024336" cy="728355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539552" y="188640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4" name="Groupe 333"/>
            <p:cNvGrpSpPr/>
            <p:nvPr/>
          </p:nvGrpSpPr>
          <p:grpSpPr>
            <a:xfrm>
              <a:off x="5796136" y="-1035496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915816" y="4725144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10476656" y="3445550"/>
              <a:ext cx="1296144" cy="487506"/>
              <a:chOff x="-2988840" y="2401434"/>
              <a:chExt cx="1296144" cy="487506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84" name="Groupe 383"/>
            <p:cNvGrpSpPr/>
            <p:nvPr/>
          </p:nvGrpSpPr>
          <p:grpSpPr>
            <a:xfrm>
              <a:off x="13140952" y="3445550"/>
              <a:ext cx="1296144" cy="487506"/>
              <a:chOff x="-2988840" y="2401434"/>
              <a:chExt cx="1296144" cy="487506"/>
            </a:xfrm>
          </p:grpSpPr>
          <p:sp>
            <p:nvSpPr>
              <p:cNvPr id="385" name="Rectangle 384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6" name="ZoneTexte 385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UnitOfMeasure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34" name="Connecteur en angle 355"/>
            <p:cNvCxnSpPr>
              <a:stCxn id="385" idx="0"/>
              <a:endCxn id="682" idx="3"/>
            </p:cNvCxnSpPr>
            <p:nvPr/>
          </p:nvCxnSpPr>
          <p:spPr>
            <a:xfrm rot="16200000" flipV="1">
              <a:off x="12458764" y="2115290"/>
              <a:ext cx="1004337" cy="165618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6" name="Rectangle 535"/>
            <p:cNvSpPr/>
            <p:nvPr/>
          </p:nvSpPr>
          <p:spPr>
            <a:xfrm>
              <a:off x="5436096" y="19967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5436096" y="271681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5436096" y="631721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47" name="Rectangle 546"/>
            <p:cNvSpPr/>
            <p:nvPr/>
          </p:nvSpPr>
          <p:spPr>
            <a:xfrm>
              <a:off x="2843808" y="908720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8" name="ZoneTexte 547"/>
            <p:cNvSpPr txBox="1"/>
            <p:nvPr/>
          </p:nvSpPr>
          <p:spPr>
            <a:xfrm>
              <a:off x="2843808" y="980728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MeasurementProcess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49" name="ZoneTexte 548"/>
            <p:cNvSpPr txBox="1"/>
            <p:nvPr/>
          </p:nvSpPr>
          <p:spPr>
            <a:xfrm>
              <a:off x="2843808" y="1340768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processId</a:t>
              </a:r>
              <a:endParaRPr lang="en-GB" sz="1200" b="1" dirty="0" smtClean="0"/>
            </a:p>
            <a:p>
              <a:r>
                <a:rPr lang="en-GB" sz="1200" b="1" dirty="0" err="1" smtClean="0"/>
                <a:t>uom</a:t>
              </a:r>
              <a:endParaRPr lang="en-US" sz="1200" b="1" dirty="0" smtClean="0"/>
            </a:p>
          </p:txBody>
        </p:sp>
        <p:sp>
          <p:nvSpPr>
            <p:cNvPr id="554" name="Rectangle 553"/>
            <p:cNvSpPr/>
            <p:nvPr/>
          </p:nvSpPr>
          <p:spPr>
            <a:xfrm>
              <a:off x="2915816" y="278092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915816" y="2852936"/>
              <a:ext cx="1656184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Process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56" name="ZoneTexte 555"/>
            <p:cNvSpPr txBox="1"/>
            <p:nvPr/>
          </p:nvSpPr>
          <p:spPr>
            <a:xfrm>
              <a:off x="2915816" y="3212976"/>
              <a:ext cx="1656184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508104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508104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</p:cNvCxnSpPr>
            <p:nvPr/>
          </p:nvCxnSpPr>
          <p:spPr>
            <a:xfrm rot="5400000" flipH="1" flipV="1">
              <a:off x="5097737" y="4624536"/>
              <a:ext cx="695980" cy="172819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969563" y="5836622"/>
              <a:ext cx="122413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923928" y="5942746"/>
              <a:ext cx="128974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Validity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969564" y="6309320"/>
              <a:ext cx="1224136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769762" y="5879013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769764" y="5985137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Operating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769763" y="6351711"/>
              <a:ext cx="108012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>
              <a:endCxn id="588" idx="0"/>
            </p:cNvCxnSpPr>
            <p:nvPr/>
          </p:nvCxnSpPr>
          <p:spPr>
            <a:xfrm>
              <a:off x="6309823" y="5140642"/>
              <a:ext cx="0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497953" y="5877272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497955" y="5983396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Legal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497954" y="6349970"/>
              <a:ext cx="108012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</p:cNvCxnSpPr>
            <p:nvPr/>
          </p:nvCxnSpPr>
          <p:spPr>
            <a:xfrm rot="16200000" flipV="1">
              <a:off x="6813879" y="4653136"/>
              <a:ext cx="720080" cy="1728191"/>
            </a:xfrm>
            <a:prstGeom prst="bentConnector3">
              <a:avLst>
                <a:gd name="adj1" fmla="val 5502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6228184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796134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796136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796135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3" idx="1"/>
            </p:cNvCxnSpPr>
            <p:nvPr/>
          </p:nvCxnSpPr>
          <p:spPr>
            <a:xfrm rot="10800000" flipV="1">
              <a:off x="6948266" y="2437946"/>
              <a:ext cx="2952327" cy="549714"/>
            </a:xfrm>
            <a:prstGeom prst="bentConnector3">
              <a:avLst>
                <a:gd name="adj1" fmla="val 831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endCxn id="612" idx="1"/>
            </p:cNvCxnSpPr>
            <p:nvPr/>
          </p:nvCxnSpPr>
          <p:spPr>
            <a:xfrm flipV="1">
              <a:off x="4568002" y="2984393"/>
              <a:ext cx="1228134" cy="1255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900590" y="2204864"/>
              <a:ext cx="223225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900592" y="231098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900591" y="2677562"/>
              <a:ext cx="223224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2" name="Groupe 571"/>
          <p:cNvGrpSpPr/>
          <p:nvPr/>
        </p:nvGrpSpPr>
        <p:grpSpPr>
          <a:xfrm>
            <a:off x="755576" y="44624"/>
            <a:ext cx="7344816" cy="4080649"/>
            <a:chOff x="755576" y="44624"/>
            <a:chExt cx="7344816" cy="4080649"/>
          </a:xfrm>
        </p:grpSpPr>
        <p:cxnSp>
          <p:nvCxnSpPr>
            <p:cNvPr id="287" name="Connecteur en angle 286"/>
            <p:cNvCxnSpPr>
              <a:stCxn id="324" idx="1"/>
              <a:endCxn id="297" idx="3"/>
            </p:cNvCxnSpPr>
            <p:nvPr/>
          </p:nvCxnSpPr>
          <p:spPr>
            <a:xfrm rot="10800000" flipV="1">
              <a:off x="2051720" y="1421050"/>
              <a:ext cx="1296144" cy="125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411760" y="1196752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755576" y="1234644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347864" y="1141294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3624</TotalTime>
  <Words>398</Words>
  <Application>Microsoft Office PowerPoint</Application>
  <PresentationFormat>Affichage à l'écran (4:3)</PresentationFormat>
  <Paragraphs>303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600</cp:revision>
  <dcterms:created xsi:type="dcterms:W3CDTF">2019-02-26T13:26:22Z</dcterms:created>
  <dcterms:modified xsi:type="dcterms:W3CDTF">2020-02-28T08:34:04Z</dcterms:modified>
</cp:coreProperties>
</file>