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84" r:id="rId2"/>
    <p:sldId id="279" r:id="rId3"/>
    <p:sldId id="281" r:id="rId4"/>
    <p:sldId id="280" r:id="rId5"/>
    <p:sldId id="282" r:id="rId6"/>
    <p:sldId id="283" r:id="rId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CBCBCB"/>
    <a:srgbClr val="D2A000"/>
    <a:srgbClr val="FFE38B"/>
    <a:srgbClr val="FFA7A7"/>
    <a:srgbClr val="A3C167"/>
    <a:srgbClr val="C2D3E8"/>
    <a:srgbClr val="F0FAFE"/>
    <a:srgbClr val="E4E1CE"/>
    <a:srgbClr val="E0E0E0"/>
    <a:srgbClr val="E2E2E2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84" autoAdjust="0"/>
    <p:restoredTop sz="94337" autoAdjust="0"/>
  </p:normalViewPr>
  <p:slideViewPr>
    <p:cSldViewPr>
      <p:cViewPr varScale="1">
        <p:scale>
          <a:sx n="105" d="100"/>
          <a:sy n="105" d="100"/>
        </p:scale>
        <p:origin x="-168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8B9193-9FD4-46A2-AE18-703DD1520C53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A9E745-5F02-41B0-8B7A-BA06938DCC2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xmlns="" val="33317957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A9E745-5F02-41B0-8B7A-BA06938DCC2C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A9E745-5F02-41B0-8B7A-BA06938DCC2C}" type="slidenum">
              <a:rPr lang="fr-FR" smtClean="0"/>
              <a:pPr/>
              <a:t>4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196275-AC2D-4C09-82D7-339C72333764}" type="datetimeFigureOut">
              <a:rPr lang="fr-FR" smtClean="0"/>
              <a:pPr/>
              <a:t>02/05/2020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2" name="Groupe 441"/>
          <p:cNvGrpSpPr/>
          <p:nvPr/>
        </p:nvGrpSpPr>
        <p:grpSpPr>
          <a:xfrm>
            <a:off x="-3636912" y="-3161620"/>
            <a:ext cx="16993889" cy="13647404"/>
            <a:chOff x="-3636912" y="-3161620"/>
            <a:chExt cx="16993889" cy="13647404"/>
          </a:xfrm>
        </p:grpSpPr>
        <p:cxnSp>
          <p:nvCxnSpPr>
            <p:cNvPr id="337" name="Connecteur en angle 134"/>
            <p:cNvCxnSpPr>
              <a:stCxn id="257" idx="2"/>
              <a:endCxn id="186" idx="0"/>
            </p:cNvCxnSpPr>
            <p:nvPr/>
          </p:nvCxnSpPr>
          <p:spPr>
            <a:xfrm rot="16200000" flipH="1">
              <a:off x="-833282" y="-3470702"/>
              <a:ext cx="711696" cy="3438636"/>
            </a:xfrm>
            <a:prstGeom prst="bentConnector3">
              <a:avLst>
                <a:gd name="adj1" fmla="val 601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5" name="Connecteur en angle 134"/>
            <p:cNvCxnSpPr>
              <a:stCxn id="285" idx="2"/>
              <a:endCxn id="305" idx="0"/>
            </p:cNvCxnSpPr>
            <p:nvPr/>
          </p:nvCxnSpPr>
          <p:spPr>
            <a:xfrm rot="5400000">
              <a:off x="2654171" y="-3501771"/>
              <a:ext cx="703310" cy="3492388"/>
            </a:xfrm>
            <a:prstGeom prst="bentConnector3">
              <a:avLst>
                <a:gd name="adj1" fmla="val 61704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" name="Groupe 52"/>
            <p:cNvGrpSpPr/>
            <p:nvPr/>
          </p:nvGrpSpPr>
          <p:grpSpPr>
            <a:xfrm>
              <a:off x="-3204864" y="-315416"/>
              <a:ext cx="1479621" cy="415498"/>
              <a:chOff x="776433" y="1645863"/>
              <a:chExt cx="1345193" cy="581699"/>
            </a:xfrm>
          </p:grpSpPr>
          <p:sp>
            <p:nvSpPr>
              <p:cNvPr id="234" name="Rectangle 233"/>
              <p:cNvSpPr/>
              <p:nvPr/>
            </p:nvSpPr>
            <p:spPr>
              <a:xfrm>
                <a:off x="796289" y="1645864"/>
                <a:ext cx="1325337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35" name="ZoneTexte 234"/>
              <p:cNvSpPr txBox="1"/>
              <p:nvPr/>
            </p:nvSpPr>
            <p:spPr>
              <a:xfrm>
                <a:off x="776433" y="1645863"/>
                <a:ext cx="739176" cy="5816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BanHub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4" name="Groupe 49"/>
            <p:cNvGrpSpPr/>
            <p:nvPr/>
          </p:nvGrpSpPr>
          <p:grpSpPr>
            <a:xfrm>
              <a:off x="521167" y="1124744"/>
              <a:ext cx="1314529" cy="504056"/>
              <a:chOff x="4193575" y="1268760"/>
              <a:chExt cx="1314529" cy="504056"/>
            </a:xfrm>
          </p:grpSpPr>
          <p:sp>
            <p:nvSpPr>
              <p:cNvPr id="43" name="Rectangle 42"/>
              <p:cNvSpPr/>
              <p:nvPr/>
            </p:nvSpPr>
            <p:spPr>
              <a:xfrm>
                <a:off x="4211960" y="1268760"/>
                <a:ext cx="1296144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" name="ZoneTexte 14"/>
              <p:cNvSpPr txBox="1"/>
              <p:nvPr/>
            </p:nvSpPr>
            <p:spPr>
              <a:xfrm>
                <a:off x="4193575" y="1296144"/>
                <a:ext cx="1170513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09" name="Rectangle 108"/>
            <p:cNvSpPr/>
            <p:nvPr/>
          </p:nvSpPr>
          <p:spPr>
            <a:xfrm>
              <a:off x="1979712" y="-281300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hasContact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65" name="Connecteur droit avec flèche 64"/>
            <p:cNvCxnSpPr>
              <a:endCxn id="130" idx="1"/>
            </p:cNvCxnSpPr>
            <p:nvPr/>
          </p:nvCxnSpPr>
          <p:spPr>
            <a:xfrm flipV="1">
              <a:off x="1835696" y="-27384"/>
              <a:ext cx="1430171" cy="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Rectangle 67"/>
            <p:cNvSpPr/>
            <p:nvPr/>
          </p:nvSpPr>
          <p:spPr>
            <a:xfrm>
              <a:off x="611560" y="836712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5" name="Groupe 52"/>
            <p:cNvGrpSpPr/>
            <p:nvPr/>
          </p:nvGrpSpPr>
          <p:grpSpPr>
            <a:xfrm>
              <a:off x="-684584" y="3068960"/>
              <a:ext cx="1152128" cy="432049"/>
              <a:chOff x="971606" y="2648912"/>
              <a:chExt cx="1325335" cy="504057"/>
            </a:xfrm>
          </p:grpSpPr>
          <p:sp>
            <p:nvSpPr>
              <p:cNvPr id="140" name="Rectangle 139"/>
              <p:cNvSpPr/>
              <p:nvPr/>
            </p:nvSpPr>
            <p:spPr>
              <a:xfrm>
                <a:off x="971606" y="2648913"/>
                <a:ext cx="1325335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1" name="ZoneTexte 140"/>
              <p:cNvSpPr txBox="1"/>
              <p:nvPr/>
            </p:nvSpPr>
            <p:spPr>
              <a:xfrm>
                <a:off x="971606" y="2648912"/>
                <a:ext cx="817258" cy="43088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10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10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10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Device</a:t>
                </a:r>
                <a:endParaRPr lang="en-GB" sz="110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6" name="Groupe 49"/>
            <p:cNvGrpSpPr/>
            <p:nvPr/>
          </p:nvGrpSpPr>
          <p:grpSpPr>
            <a:xfrm>
              <a:off x="-3276872" y="3068960"/>
              <a:ext cx="1584176" cy="504056"/>
              <a:chOff x="2048447" y="1700808"/>
              <a:chExt cx="1512168" cy="504056"/>
            </a:xfrm>
          </p:grpSpPr>
          <p:sp>
            <p:nvSpPr>
              <p:cNvPr id="96" name="Rectangle 95"/>
              <p:cNvSpPr/>
              <p:nvPr/>
            </p:nvSpPr>
            <p:spPr>
              <a:xfrm>
                <a:off x="2048447" y="1700808"/>
                <a:ext cx="1440160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7" name="ZoneTexte 96"/>
              <p:cNvSpPr txBox="1"/>
              <p:nvPr/>
            </p:nvSpPr>
            <p:spPr>
              <a:xfrm>
                <a:off x="2048447" y="1772816"/>
                <a:ext cx="151216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FunctionalDevice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7" name="Groupe 49"/>
            <p:cNvGrpSpPr/>
            <p:nvPr/>
          </p:nvGrpSpPr>
          <p:grpSpPr>
            <a:xfrm>
              <a:off x="539552" y="-387426"/>
              <a:ext cx="1296144" cy="432048"/>
              <a:chOff x="4211960" y="1532788"/>
              <a:chExt cx="1296144" cy="288032"/>
            </a:xfrm>
          </p:grpSpPr>
          <p:sp>
            <p:nvSpPr>
              <p:cNvPr id="121" name="Rectangle 120"/>
              <p:cNvSpPr/>
              <p:nvPr/>
            </p:nvSpPr>
            <p:spPr>
              <a:xfrm>
                <a:off x="4211960" y="1532788"/>
                <a:ext cx="1296144" cy="288032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2" name="ZoneTexte 121"/>
              <p:cNvSpPr txBox="1"/>
              <p:nvPr/>
            </p:nvSpPr>
            <p:spPr>
              <a:xfrm>
                <a:off x="4211960" y="1532789"/>
                <a:ext cx="797013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Ban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25" name="Connecteur droit avec flèche 124"/>
            <p:cNvCxnSpPr>
              <a:stCxn id="121" idx="2"/>
              <a:endCxn id="43" idx="0"/>
            </p:cNvCxnSpPr>
            <p:nvPr/>
          </p:nvCxnSpPr>
          <p:spPr>
            <a:xfrm>
              <a:off x="1187624" y="44625"/>
              <a:ext cx="0" cy="1080119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8" name="Rectangle 127"/>
            <p:cNvSpPr/>
            <p:nvPr/>
          </p:nvSpPr>
          <p:spPr>
            <a:xfrm>
              <a:off x="827584" y="438780"/>
              <a:ext cx="79208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contains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8" name="Groupe 49"/>
            <p:cNvGrpSpPr/>
            <p:nvPr/>
          </p:nvGrpSpPr>
          <p:grpSpPr>
            <a:xfrm>
              <a:off x="3265867" y="-243408"/>
              <a:ext cx="1008112" cy="432048"/>
              <a:chOff x="4211960" y="1340768"/>
              <a:chExt cx="1008112" cy="432048"/>
            </a:xfrm>
          </p:grpSpPr>
          <p:sp>
            <p:nvSpPr>
              <p:cNvPr id="130" name="Rectangle 129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31" name="ZoneTexte 130"/>
              <p:cNvSpPr txBox="1"/>
              <p:nvPr/>
            </p:nvSpPr>
            <p:spPr>
              <a:xfrm>
                <a:off x="4211960" y="1357318"/>
                <a:ext cx="797013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Contact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54" name="Rectangle 153"/>
            <p:cNvSpPr/>
            <p:nvPr/>
          </p:nvSpPr>
          <p:spPr>
            <a:xfrm>
              <a:off x="2699792" y="-315416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9" name="Groupe 49"/>
            <p:cNvGrpSpPr/>
            <p:nvPr/>
          </p:nvGrpSpPr>
          <p:grpSpPr>
            <a:xfrm>
              <a:off x="5724128" y="-387424"/>
              <a:ext cx="1234125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35731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HealthActor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0" name="Groupe 49"/>
            <p:cNvGrpSpPr/>
            <p:nvPr/>
          </p:nvGrpSpPr>
          <p:grpSpPr>
            <a:xfrm>
              <a:off x="10980712" y="-2259632"/>
              <a:ext cx="1234125" cy="432048"/>
              <a:chOff x="4211959" y="-99392"/>
              <a:chExt cx="1234125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4211959" y="-99392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4283968" y="-82842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Patient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1" name="Groupe 49"/>
            <p:cNvGrpSpPr/>
            <p:nvPr/>
          </p:nvGrpSpPr>
          <p:grpSpPr>
            <a:xfrm>
              <a:off x="8522451" y="-1816618"/>
              <a:ext cx="1234125" cy="565098"/>
              <a:chOff x="4211959" y="36240"/>
              <a:chExt cx="1234125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4211959" y="36240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4221948" y="82910"/>
                <a:ext cx="1090110" cy="33032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User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5436096" y="-1395536"/>
              <a:ext cx="1728191" cy="432048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5436096" y="-1378986"/>
              <a:ext cx="1656183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ResponsibleParty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12" name="Groupe 49"/>
            <p:cNvGrpSpPr/>
            <p:nvPr/>
          </p:nvGrpSpPr>
          <p:grpSpPr>
            <a:xfrm>
              <a:off x="8522450" y="-2691680"/>
              <a:ext cx="1234126" cy="440432"/>
              <a:chOff x="4211958" y="-243408"/>
              <a:chExt cx="1234126" cy="440432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4211959" y="-235024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4211958" y="-24340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Caregiver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3" name="Groupe 52"/>
            <p:cNvGrpSpPr/>
            <p:nvPr/>
          </p:nvGrpSpPr>
          <p:grpSpPr>
            <a:xfrm>
              <a:off x="-3204863" y="781254"/>
              <a:ext cx="1471717" cy="415498"/>
              <a:chOff x="970185" y="2564903"/>
              <a:chExt cx="1326751" cy="581698"/>
            </a:xfrm>
          </p:grpSpPr>
          <p:sp>
            <p:nvSpPr>
              <p:cNvPr id="220" name="Rectangle 219"/>
              <p:cNvSpPr/>
              <p:nvPr/>
            </p:nvSpPr>
            <p:spPr>
              <a:xfrm>
                <a:off x="971600" y="2564903"/>
                <a:ext cx="1325336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4" name="ZoneTexte 223"/>
              <p:cNvSpPr txBox="1"/>
              <p:nvPr/>
            </p:nvSpPr>
            <p:spPr>
              <a:xfrm>
                <a:off x="970185" y="2564903"/>
                <a:ext cx="1298302" cy="5816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HealthActuator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4" name="Groupe 52"/>
            <p:cNvGrpSpPr/>
            <p:nvPr/>
          </p:nvGrpSpPr>
          <p:grpSpPr>
            <a:xfrm>
              <a:off x="-3204864" y="1322662"/>
              <a:ext cx="1479620" cy="450154"/>
              <a:chOff x="971600" y="2564903"/>
              <a:chExt cx="1325335" cy="630215"/>
            </a:xfrm>
          </p:grpSpPr>
          <p:sp>
            <p:nvSpPr>
              <p:cNvPr id="228" name="Rectangle 227"/>
              <p:cNvSpPr/>
              <p:nvPr/>
            </p:nvSpPr>
            <p:spPr>
              <a:xfrm>
                <a:off x="971600" y="2564903"/>
                <a:ext cx="1325335" cy="604867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9" name="ZoneTexte 228"/>
              <p:cNvSpPr txBox="1"/>
              <p:nvPr/>
            </p:nvSpPr>
            <p:spPr>
              <a:xfrm>
                <a:off x="971600" y="2613421"/>
                <a:ext cx="1216454" cy="58169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HealthWearable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6" name="Groupe 52"/>
            <p:cNvGrpSpPr/>
            <p:nvPr/>
          </p:nvGrpSpPr>
          <p:grpSpPr>
            <a:xfrm>
              <a:off x="-3204864" y="188639"/>
              <a:ext cx="1469355" cy="415498"/>
              <a:chOff x="796289" y="1622695"/>
              <a:chExt cx="1325337" cy="581699"/>
            </a:xfrm>
          </p:grpSpPr>
          <p:sp>
            <p:nvSpPr>
              <p:cNvPr id="231" name="Rectangle 230"/>
              <p:cNvSpPr/>
              <p:nvPr/>
            </p:nvSpPr>
            <p:spPr>
              <a:xfrm>
                <a:off x="796289" y="1645864"/>
                <a:ext cx="1325337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32" name="ZoneTexte 231"/>
              <p:cNvSpPr txBox="1"/>
              <p:nvPr/>
            </p:nvSpPr>
            <p:spPr>
              <a:xfrm>
                <a:off x="796289" y="1622695"/>
                <a:ext cx="1063015" cy="5816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HealthSensor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36" name="Connecteur droit avec flèche 235"/>
            <p:cNvCxnSpPr/>
            <p:nvPr/>
          </p:nvCxnSpPr>
          <p:spPr>
            <a:xfrm flipH="1">
              <a:off x="-1692696" y="-315416"/>
              <a:ext cx="2160240" cy="36007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Rectangle 238"/>
            <p:cNvSpPr/>
            <p:nvPr/>
          </p:nvSpPr>
          <p:spPr>
            <a:xfrm>
              <a:off x="-828600" y="-531440"/>
              <a:ext cx="75659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hasHub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40" name="Rectangle 239"/>
            <p:cNvSpPr/>
            <p:nvPr/>
          </p:nvSpPr>
          <p:spPr>
            <a:xfrm>
              <a:off x="-1836712" y="-603448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1..1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241" name="Connecteur droit avec flèche 240"/>
            <p:cNvCxnSpPr>
              <a:stCxn id="272" idx="3"/>
              <a:endCxn id="228" idx="3"/>
            </p:cNvCxnSpPr>
            <p:nvPr/>
          </p:nvCxnSpPr>
          <p:spPr>
            <a:xfrm flipH="1" flipV="1">
              <a:off x="-1725244" y="1538686"/>
              <a:ext cx="2120780" cy="18106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7" name="Groupe 49"/>
            <p:cNvGrpSpPr/>
            <p:nvPr/>
          </p:nvGrpSpPr>
          <p:grpSpPr>
            <a:xfrm>
              <a:off x="4211963" y="6847491"/>
              <a:ext cx="1292144" cy="432048"/>
              <a:chOff x="4211960" y="1340768"/>
              <a:chExt cx="1224136" cy="432048"/>
            </a:xfrm>
          </p:grpSpPr>
          <p:sp>
            <p:nvSpPr>
              <p:cNvPr id="255" name="Rectangle 254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56" name="ZoneTexte 255"/>
              <p:cNvSpPr txBox="1"/>
              <p:nvPr/>
            </p:nvSpPr>
            <p:spPr>
              <a:xfrm>
                <a:off x="4219537" y="1357318"/>
                <a:ext cx="115212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DeviceType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8" name="Groupe 49"/>
            <p:cNvGrpSpPr/>
            <p:nvPr/>
          </p:nvGrpSpPr>
          <p:grpSpPr>
            <a:xfrm>
              <a:off x="4211961" y="7745704"/>
              <a:ext cx="1294015" cy="432048"/>
              <a:chOff x="4211960" y="1340768"/>
              <a:chExt cx="1008112" cy="432048"/>
            </a:xfrm>
          </p:grpSpPr>
          <p:sp>
            <p:nvSpPr>
              <p:cNvPr id="258" name="Rectangle 257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59" name="ZoneTexte 258"/>
              <p:cNvSpPr txBox="1"/>
              <p:nvPr/>
            </p:nvSpPr>
            <p:spPr>
              <a:xfrm>
                <a:off x="4211960" y="1357318"/>
                <a:ext cx="668374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Interface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0" name="Groupe 52"/>
            <p:cNvGrpSpPr/>
            <p:nvPr/>
          </p:nvGrpSpPr>
          <p:grpSpPr>
            <a:xfrm>
              <a:off x="4211961" y="8681810"/>
              <a:ext cx="1296145" cy="435837"/>
              <a:chOff x="2473112" y="3560209"/>
              <a:chExt cx="1414233" cy="508473"/>
            </a:xfrm>
          </p:grpSpPr>
          <p:sp>
            <p:nvSpPr>
              <p:cNvPr id="264" name="Rectangle 263"/>
              <p:cNvSpPr/>
              <p:nvPr/>
            </p:nvSpPr>
            <p:spPr>
              <a:xfrm>
                <a:off x="2473651" y="3564627"/>
                <a:ext cx="1413694" cy="504055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5" name="ZoneTexte 264"/>
              <p:cNvSpPr txBox="1"/>
              <p:nvPr/>
            </p:nvSpPr>
            <p:spPr>
              <a:xfrm>
                <a:off x="2473112" y="3560209"/>
                <a:ext cx="804911" cy="48474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1" name="Groupe 52"/>
            <p:cNvGrpSpPr/>
            <p:nvPr/>
          </p:nvGrpSpPr>
          <p:grpSpPr>
            <a:xfrm>
              <a:off x="4224502" y="4077071"/>
              <a:ext cx="1257624" cy="432048"/>
              <a:chOff x="2473651" y="3564627"/>
              <a:chExt cx="1413694" cy="504055"/>
            </a:xfrm>
          </p:grpSpPr>
          <p:sp>
            <p:nvSpPr>
              <p:cNvPr id="273" name="Rectangle 272"/>
              <p:cNvSpPr/>
              <p:nvPr/>
            </p:nvSpPr>
            <p:spPr>
              <a:xfrm>
                <a:off x="2473651" y="3564627"/>
                <a:ext cx="1413694" cy="504055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74" name="ZoneTexte 273"/>
              <p:cNvSpPr txBox="1"/>
              <p:nvPr/>
            </p:nvSpPr>
            <p:spPr>
              <a:xfrm>
                <a:off x="2480760" y="3564627"/>
                <a:ext cx="1031066" cy="48474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Command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87" name="Connecteur en angle 286"/>
            <p:cNvCxnSpPr>
              <a:stCxn id="259" idx="1"/>
              <a:endCxn id="43" idx="2"/>
            </p:cNvCxnSpPr>
            <p:nvPr/>
          </p:nvCxnSpPr>
          <p:spPr>
            <a:xfrm rot="10800000">
              <a:off x="1187625" y="1628801"/>
              <a:ext cx="3024337" cy="6341203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0" name="Rectangle 299"/>
            <p:cNvSpPr/>
            <p:nvPr/>
          </p:nvSpPr>
          <p:spPr>
            <a:xfrm>
              <a:off x="2267744" y="6699699"/>
              <a:ext cx="122413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hasDeviceType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1" name="Rectangle 300"/>
            <p:cNvSpPr/>
            <p:nvPr/>
          </p:nvSpPr>
          <p:spPr>
            <a:xfrm>
              <a:off x="2339752" y="7707811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hasInterface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2" name="Rectangle 301"/>
            <p:cNvSpPr/>
            <p:nvPr/>
          </p:nvSpPr>
          <p:spPr>
            <a:xfrm>
              <a:off x="2267745" y="8681807"/>
              <a:ext cx="64807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2" name="Groupe 49"/>
            <p:cNvGrpSpPr/>
            <p:nvPr/>
          </p:nvGrpSpPr>
          <p:grpSpPr>
            <a:xfrm>
              <a:off x="7308304" y="6449559"/>
              <a:ext cx="1440164" cy="432048"/>
              <a:chOff x="4210303" y="1340768"/>
              <a:chExt cx="1121971" cy="432048"/>
            </a:xfrm>
          </p:grpSpPr>
          <p:sp>
            <p:nvSpPr>
              <p:cNvPr id="306" name="Rectangle 305"/>
              <p:cNvSpPr/>
              <p:nvPr/>
            </p:nvSpPr>
            <p:spPr>
              <a:xfrm>
                <a:off x="4211961" y="1340768"/>
                <a:ext cx="1120313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07" name="ZoneTexte 306"/>
              <p:cNvSpPr txBox="1"/>
              <p:nvPr/>
            </p:nvSpPr>
            <p:spPr>
              <a:xfrm>
                <a:off x="4210303" y="1357318"/>
                <a:ext cx="1110461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computingPower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3" name="Groupe 49"/>
            <p:cNvGrpSpPr/>
            <p:nvPr/>
          </p:nvGrpSpPr>
          <p:grpSpPr>
            <a:xfrm>
              <a:off x="7308306" y="7241647"/>
              <a:ext cx="1440163" cy="432048"/>
              <a:chOff x="4211958" y="1340768"/>
              <a:chExt cx="1121969" cy="432048"/>
            </a:xfrm>
          </p:grpSpPr>
          <p:sp>
            <p:nvSpPr>
              <p:cNvPr id="309" name="Rectangle 308"/>
              <p:cNvSpPr/>
              <p:nvPr/>
            </p:nvSpPr>
            <p:spPr>
              <a:xfrm>
                <a:off x="4211960" y="1340768"/>
                <a:ext cx="1121967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0" name="ZoneTexte 309"/>
              <p:cNvSpPr txBox="1"/>
              <p:nvPr/>
            </p:nvSpPr>
            <p:spPr>
              <a:xfrm>
                <a:off x="4211958" y="1357318"/>
                <a:ext cx="112196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PowerSource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17" name="Connecteur en angle 316"/>
            <p:cNvCxnSpPr>
              <a:stCxn id="306" idx="1"/>
              <a:endCxn id="255" idx="3"/>
            </p:cNvCxnSpPr>
            <p:nvPr/>
          </p:nvCxnSpPr>
          <p:spPr>
            <a:xfrm rot="10800000" flipV="1">
              <a:off x="5504108" y="6665583"/>
              <a:ext cx="1806325" cy="397932"/>
            </a:xfrm>
            <a:prstGeom prst="bentConnector3">
              <a:avLst>
                <a:gd name="adj1" fmla="val 8658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1" name="Rectangle 340"/>
            <p:cNvSpPr/>
            <p:nvPr/>
          </p:nvSpPr>
          <p:spPr>
            <a:xfrm>
              <a:off x="5724129" y="6411667"/>
              <a:ext cx="158417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hasComputingPower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2" name="Rectangle 341"/>
            <p:cNvSpPr/>
            <p:nvPr/>
          </p:nvSpPr>
          <p:spPr>
            <a:xfrm>
              <a:off x="5724129" y="7203755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hasPowerSource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5" name="Groupe 49"/>
            <p:cNvGrpSpPr/>
            <p:nvPr/>
          </p:nvGrpSpPr>
          <p:grpSpPr>
            <a:xfrm>
              <a:off x="7308304" y="8685584"/>
              <a:ext cx="1656183" cy="432048"/>
              <a:chOff x="4211959" y="1340768"/>
              <a:chExt cx="1224137" cy="432048"/>
            </a:xfrm>
          </p:grpSpPr>
          <p:sp>
            <p:nvSpPr>
              <p:cNvPr id="350" name="Rectangle 349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1" name="ZoneTexte 350"/>
              <p:cNvSpPr txBox="1"/>
              <p:nvPr/>
            </p:nvSpPr>
            <p:spPr>
              <a:xfrm>
                <a:off x="4211959" y="1353541"/>
                <a:ext cx="115212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ServiceProfile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58" name="Connecteur droit avec flèche 357"/>
            <p:cNvCxnSpPr>
              <a:stCxn id="264" idx="3"/>
              <a:endCxn id="350" idx="1"/>
            </p:cNvCxnSpPr>
            <p:nvPr/>
          </p:nvCxnSpPr>
          <p:spPr>
            <a:xfrm>
              <a:off x="5508105" y="8901608"/>
              <a:ext cx="1800202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6" name="Groupe 49"/>
            <p:cNvGrpSpPr/>
            <p:nvPr/>
          </p:nvGrpSpPr>
          <p:grpSpPr>
            <a:xfrm>
              <a:off x="6372200" y="9405664"/>
              <a:ext cx="1656184" cy="432049"/>
              <a:chOff x="4211960" y="1340768"/>
              <a:chExt cx="1224136" cy="432049"/>
            </a:xfrm>
          </p:grpSpPr>
          <p:sp>
            <p:nvSpPr>
              <p:cNvPr id="362" name="Rectangle 361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3" name="ZoneTexte 362"/>
              <p:cNvSpPr txBox="1"/>
              <p:nvPr/>
            </p:nvSpPr>
            <p:spPr>
              <a:xfrm>
                <a:off x="4211960" y="1357319"/>
                <a:ext cx="115212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ServiceGrounding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7" name="Groupe 49"/>
            <p:cNvGrpSpPr/>
            <p:nvPr/>
          </p:nvGrpSpPr>
          <p:grpSpPr>
            <a:xfrm>
              <a:off x="6372200" y="10053735"/>
              <a:ext cx="1656184" cy="432049"/>
              <a:chOff x="4211960" y="1340768"/>
              <a:chExt cx="1224136" cy="432049"/>
            </a:xfrm>
          </p:grpSpPr>
          <p:sp>
            <p:nvSpPr>
              <p:cNvPr id="365" name="Rectangle 364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6" name="ZoneTexte 365"/>
              <p:cNvSpPr txBox="1"/>
              <p:nvPr/>
            </p:nvSpPr>
            <p:spPr>
              <a:xfrm>
                <a:off x="4211960" y="1357319"/>
                <a:ext cx="115212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ServiceProcess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67" name="Connecteur en angle 366"/>
            <p:cNvCxnSpPr>
              <a:stCxn id="362" idx="1"/>
            </p:cNvCxnSpPr>
            <p:nvPr/>
          </p:nvCxnSpPr>
          <p:spPr>
            <a:xfrm rot="10800000">
              <a:off x="4788024" y="9117632"/>
              <a:ext cx="1584176" cy="504056"/>
            </a:xfrm>
            <a:prstGeom prst="bentConnector3">
              <a:avLst>
                <a:gd name="adj1" fmla="val 98577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Connecteur en angle 370"/>
            <p:cNvCxnSpPr>
              <a:stCxn id="365" idx="1"/>
            </p:cNvCxnSpPr>
            <p:nvPr/>
          </p:nvCxnSpPr>
          <p:spPr>
            <a:xfrm rot="10800000">
              <a:off x="4860032" y="9617911"/>
              <a:ext cx="1512168" cy="651848"/>
            </a:xfrm>
            <a:prstGeom prst="bentConnector3">
              <a:avLst>
                <a:gd name="adj1" fmla="val 103285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5" name="Rectangle 374"/>
            <p:cNvSpPr/>
            <p:nvPr/>
          </p:nvSpPr>
          <p:spPr>
            <a:xfrm>
              <a:off x="5796137" y="8647692"/>
              <a:ext cx="79208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presents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6" name="Rectangle 375"/>
            <p:cNvSpPr/>
            <p:nvPr/>
          </p:nvSpPr>
          <p:spPr>
            <a:xfrm>
              <a:off x="4860032" y="9367772"/>
              <a:ext cx="100811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supports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7" name="Rectangle 376"/>
            <p:cNvSpPr/>
            <p:nvPr/>
          </p:nvSpPr>
          <p:spPr>
            <a:xfrm>
              <a:off x="4860032" y="10015844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isDescribedBy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8" name="Groupe 49"/>
            <p:cNvGrpSpPr/>
            <p:nvPr/>
          </p:nvGrpSpPr>
          <p:grpSpPr>
            <a:xfrm>
              <a:off x="4211961" y="3068959"/>
              <a:ext cx="1292146" cy="432048"/>
              <a:chOff x="4211958" y="1340768"/>
              <a:chExt cx="1224138" cy="432048"/>
            </a:xfrm>
          </p:grpSpPr>
          <p:sp>
            <p:nvSpPr>
              <p:cNvPr id="149" name="Rectangle 148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rgbClr val="00206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0" name="ZoneTexte 149"/>
              <p:cNvSpPr txBox="1"/>
              <p:nvPr/>
            </p:nvSpPr>
            <p:spPr>
              <a:xfrm>
                <a:off x="4211958" y="1357318"/>
                <a:ext cx="115212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Function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60" name="Rectangle 159"/>
            <p:cNvSpPr/>
            <p:nvPr/>
          </p:nvSpPr>
          <p:spPr>
            <a:xfrm>
              <a:off x="2339752" y="3031068"/>
              <a:ext cx="100811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9" name="Groupe 49"/>
            <p:cNvGrpSpPr/>
            <p:nvPr/>
          </p:nvGrpSpPr>
          <p:grpSpPr>
            <a:xfrm>
              <a:off x="10908709" y="3573016"/>
              <a:ext cx="2448268" cy="432048"/>
              <a:chOff x="4211960" y="1340768"/>
              <a:chExt cx="1342598" cy="432048"/>
            </a:xfrm>
          </p:grpSpPr>
          <p:sp>
            <p:nvSpPr>
              <p:cNvPr id="163" name="Rectangle 162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4" name="ZoneTexte 163"/>
              <p:cNvSpPr txBox="1"/>
              <p:nvPr/>
            </p:nvSpPr>
            <p:spPr>
              <a:xfrm>
                <a:off x="4402431" y="1412776"/>
                <a:ext cx="1152127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 Measurement</a:t>
                </a:r>
              </a:p>
            </p:txBody>
          </p:sp>
        </p:grpSp>
        <p:grpSp>
          <p:nvGrpSpPr>
            <p:cNvPr id="30" name="Groupe 49"/>
            <p:cNvGrpSpPr/>
            <p:nvPr/>
          </p:nvGrpSpPr>
          <p:grpSpPr>
            <a:xfrm>
              <a:off x="6588225" y="3068959"/>
              <a:ext cx="1320147" cy="432048"/>
              <a:chOff x="4265966" y="1340768"/>
              <a:chExt cx="990110" cy="288032"/>
            </a:xfrm>
          </p:grpSpPr>
          <p:sp>
            <p:nvSpPr>
              <p:cNvPr id="172" name="Rectangle 171"/>
              <p:cNvSpPr/>
              <p:nvPr/>
            </p:nvSpPr>
            <p:spPr>
              <a:xfrm>
                <a:off x="4265966" y="1340768"/>
                <a:ext cx="972108" cy="288032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4" name="ZoneTexte 173"/>
              <p:cNvSpPr txBox="1"/>
              <p:nvPr/>
            </p:nvSpPr>
            <p:spPr>
              <a:xfrm>
                <a:off x="4265966" y="1388773"/>
                <a:ext cx="990110" cy="17547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 Data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70" name="Rectangle 169"/>
            <p:cNvSpPr/>
            <p:nvPr/>
          </p:nvSpPr>
          <p:spPr>
            <a:xfrm>
              <a:off x="5580113" y="3031067"/>
              <a:ext cx="72008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hasData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10" name="Rectangle 209"/>
            <p:cNvSpPr/>
            <p:nvPr/>
          </p:nvSpPr>
          <p:spPr>
            <a:xfrm>
              <a:off x="8604449" y="3535123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hasMeasurement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21" name="Connecteur en angle 220"/>
            <p:cNvCxnSpPr>
              <a:stCxn id="172" idx="1"/>
              <a:endCxn id="149" idx="3"/>
            </p:cNvCxnSpPr>
            <p:nvPr/>
          </p:nvCxnSpPr>
          <p:spPr>
            <a:xfrm rot="10800000">
              <a:off x="5504105" y="3284983"/>
              <a:ext cx="1084120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6" name="Connecteur droit avec flèche 295"/>
            <p:cNvCxnSpPr>
              <a:stCxn id="172" idx="2"/>
              <a:endCxn id="327" idx="0"/>
            </p:cNvCxnSpPr>
            <p:nvPr/>
          </p:nvCxnSpPr>
          <p:spPr>
            <a:xfrm>
              <a:off x="7236297" y="3501007"/>
              <a:ext cx="0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2" name="Groupe 49"/>
            <p:cNvGrpSpPr/>
            <p:nvPr/>
          </p:nvGrpSpPr>
          <p:grpSpPr>
            <a:xfrm>
              <a:off x="10836697" y="2780928"/>
              <a:ext cx="2232248" cy="432048"/>
              <a:chOff x="4211959" y="1340768"/>
              <a:chExt cx="2114760" cy="432048"/>
            </a:xfrm>
          </p:grpSpPr>
          <p:sp>
            <p:nvSpPr>
              <p:cNvPr id="321" name="Rectangle 320"/>
              <p:cNvSpPr/>
              <p:nvPr/>
            </p:nvSpPr>
            <p:spPr>
              <a:xfrm>
                <a:off x="4211959" y="1340768"/>
                <a:ext cx="2114760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2" name="ZoneTexte 321"/>
              <p:cNvSpPr txBox="1"/>
              <p:nvPr/>
            </p:nvSpPr>
            <p:spPr>
              <a:xfrm>
                <a:off x="4280177" y="1357318"/>
                <a:ext cx="1978324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TimeSeriesMeasurements</a:t>
                </a:r>
                <a:endPara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3" name="Groupe 49"/>
            <p:cNvGrpSpPr/>
            <p:nvPr/>
          </p:nvGrpSpPr>
          <p:grpSpPr>
            <a:xfrm>
              <a:off x="6516217" y="4077071"/>
              <a:ext cx="1440160" cy="432048"/>
              <a:chOff x="3995935" y="1340768"/>
              <a:chExt cx="1440160" cy="432048"/>
            </a:xfrm>
          </p:grpSpPr>
          <p:sp>
            <p:nvSpPr>
              <p:cNvPr id="327" name="Rectangle 326"/>
              <p:cNvSpPr/>
              <p:nvPr/>
            </p:nvSpPr>
            <p:spPr>
              <a:xfrm>
                <a:off x="3995935" y="1340768"/>
                <a:ext cx="1440160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fr-FR" sz="105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  <p:sp>
            <p:nvSpPr>
              <p:cNvPr id="328" name="ZoneTexte 327"/>
              <p:cNvSpPr txBox="1"/>
              <p:nvPr/>
            </p:nvSpPr>
            <p:spPr>
              <a:xfrm>
                <a:off x="3995935" y="1357318"/>
                <a:ext cx="1440160" cy="415498"/>
              </a:xfrm>
              <a:prstGeom prst="rect">
                <a:avLst/>
              </a:prstGeom>
              <a:noFill/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DataConstraint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284" name="Rectangle 283"/>
            <p:cNvSpPr/>
            <p:nvPr/>
          </p:nvSpPr>
          <p:spPr>
            <a:xfrm>
              <a:off x="6516217" y="3607131"/>
              <a:ext cx="151216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hasDataConstraint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31" name="Connecteur en angle 330"/>
            <p:cNvCxnSpPr>
              <a:stCxn id="163" idx="1"/>
              <a:endCxn id="172" idx="3"/>
            </p:cNvCxnSpPr>
            <p:nvPr/>
          </p:nvCxnSpPr>
          <p:spPr>
            <a:xfrm rot="10800000">
              <a:off x="7884369" y="3284984"/>
              <a:ext cx="3024340" cy="504057"/>
            </a:xfrm>
            <a:prstGeom prst="bentConnector3">
              <a:avLst>
                <a:gd name="adj1" fmla="val 7424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4" name="Connecteur en angle 343"/>
            <p:cNvCxnSpPr>
              <a:stCxn id="321" idx="1"/>
              <a:endCxn id="172" idx="3"/>
            </p:cNvCxnSpPr>
            <p:nvPr/>
          </p:nvCxnSpPr>
          <p:spPr>
            <a:xfrm rot="10800000" flipV="1">
              <a:off x="7884369" y="2996951"/>
              <a:ext cx="2952328" cy="288031"/>
            </a:xfrm>
            <a:prstGeom prst="bentConnector3">
              <a:avLst>
                <a:gd name="adj1" fmla="val 7391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3" name="Rectangle 352"/>
            <p:cNvSpPr/>
            <p:nvPr/>
          </p:nvSpPr>
          <p:spPr>
            <a:xfrm>
              <a:off x="8604449" y="2743036"/>
              <a:ext cx="216024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hasTimeSeriesMeasurements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05" name="Connecteur droit avec flèche 404"/>
            <p:cNvCxnSpPr>
              <a:stCxn id="149" idx="2"/>
              <a:endCxn id="273" idx="0"/>
            </p:cNvCxnSpPr>
            <p:nvPr/>
          </p:nvCxnSpPr>
          <p:spPr>
            <a:xfrm flipH="1">
              <a:off x="4853315" y="3501007"/>
              <a:ext cx="4718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4" name="Rectangle 403"/>
            <p:cNvSpPr/>
            <p:nvPr/>
          </p:nvSpPr>
          <p:spPr>
            <a:xfrm>
              <a:off x="4355977" y="3607131"/>
              <a:ext cx="108012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hasCommand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4" name="Groupe 49"/>
            <p:cNvGrpSpPr/>
            <p:nvPr/>
          </p:nvGrpSpPr>
          <p:grpSpPr>
            <a:xfrm>
              <a:off x="0" y="-1395536"/>
              <a:ext cx="2483769" cy="432048"/>
              <a:chOff x="4008267" y="1340768"/>
              <a:chExt cx="2353044" cy="432048"/>
            </a:xfrm>
          </p:grpSpPr>
          <p:sp>
            <p:nvSpPr>
              <p:cNvPr id="186" name="Rectangle 185"/>
              <p:cNvSpPr/>
              <p:nvPr/>
            </p:nvSpPr>
            <p:spPr>
              <a:xfrm>
                <a:off x="4008268" y="1340768"/>
                <a:ext cx="2353043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87" name="ZoneTexte 186"/>
              <p:cNvSpPr txBox="1"/>
              <p:nvPr/>
            </p:nvSpPr>
            <p:spPr>
              <a:xfrm>
                <a:off x="4008267" y="1357318"/>
                <a:ext cx="221660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BanCommunicationFunction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88" name="Connecteur droit avec flèche 187"/>
            <p:cNvCxnSpPr/>
            <p:nvPr/>
          </p:nvCxnSpPr>
          <p:spPr>
            <a:xfrm flipV="1">
              <a:off x="1187624" y="-963486"/>
              <a:ext cx="0" cy="57606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4" name="Rectangle 193"/>
            <p:cNvSpPr/>
            <p:nvPr/>
          </p:nvSpPr>
          <p:spPr>
            <a:xfrm>
              <a:off x="35496" y="-747464"/>
              <a:ext cx="237626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hasBanCommunicationFunction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5" name="Groupe 49"/>
            <p:cNvGrpSpPr/>
            <p:nvPr/>
          </p:nvGrpSpPr>
          <p:grpSpPr>
            <a:xfrm>
              <a:off x="8522451" y="-539824"/>
              <a:ext cx="1234125" cy="440432"/>
              <a:chOff x="4211959" y="108248"/>
              <a:chExt cx="1234125" cy="440432"/>
            </a:xfrm>
          </p:grpSpPr>
          <p:sp>
            <p:nvSpPr>
              <p:cNvPr id="196" name="Rectangle 195"/>
              <p:cNvSpPr/>
              <p:nvPr/>
            </p:nvSpPr>
            <p:spPr>
              <a:xfrm>
                <a:off x="4211959" y="116632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7" name="ZoneTexte 196"/>
              <p:cNvSpPr txBox="1"/>
              <p:nvPr/>
            </p:nvSpPr>
            <p:spPr>
              <a:xfrm>
                <a:off x="4221948" y="10824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Helper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47" name="Connecteur en angle 281"/>
            <p:cNvCxnSpPr/>
            <p:nvPr/>
          </p:nvCxnSpPr>
          <p:spPr>
            <a:xfrm rot="10800000">
              <a:off x="1187625" y="6953615"/>
              <a:ext cx="3024337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Connecteur en angle 281"/>
            <p:cNvCxnSpPr>
              <a:stCxn id="293" idx="3"/>
            </p:cNvCxnSpPr>
            <p:nvPr/>
          </p:nvCxnSpPr>
          <p:spPr>
            <a:xfrm rot="5400000" flipH="1" flipV="1">
              <a:off x="-234280" y="1791072"/>
              <a:ext cx="1296144" cy="9716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3" name="Rectangle 402"/>
            <p:cNvSpPr/>
            <p:nvPr/>
          </p:nvSpPr>
          <p:spPr>
            <a:xfrm>
              <a:off x="-36512" y="2022956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7" name="Groupe 49"/>
            <p:cNvGrpSpPr/>
            <p:nvPr/>
          </p:nvGrpSpPr>
          <p:grpSpPr>
            <a:xfrm>
              <a:off x="5148064" y="692696"/>
              <a:ext cx="2376263" cy="504056"/>
              <a:chOff x="3651981" y="1268760"/>
              <a:chExt cx="2199353" cy="504056"/>
            </a:xfrm>
          </p:grpSpPr>
          <p:sp>
            <p:nvSpPr>
              <p:cNvPr id="242" name="Rectangle 241"/>
              <p:cNvSpPr/>
              <p:nvPr/>
            </p:nvSpPr>
            <p:spPr>
              <a:xfrm>
                <a:off x="3851921" y="1340768"/>
                <a:ext cx="159416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43" name="ZoneTexte 242"/>
              <p:cNvSpPr txBox="1"/>
              <p:nvPr/>
            </p:nvSpPr>
            <p:spPr>
              <a:xfrm>
                <a:off x="3651981" y="1268760"/>
                <a:ext cx="2199353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0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0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MeasurementCollectionSession</a:t>
                </a:r>
                <a:endParaRPr lang="en-GB" sz="10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45" name="Connecteur droit avec flèche 244"/>
            <p:cNvCxnSpPr>
              <a:stCxn id="243" idx="0"/>
              <a:endCxn id="162" idx="2"/>
            </p:cNvCxnSpPr>
            <p:nvPr/>
          </p:nvCxnSpPr>
          <p:spPr>
            <a:xfrm flipV="1">
              <a:off x="6336196" y="44624"/>
              <a:ext cx="4995" cy="648072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2" name="Rectangle 251"/>
            <p:cNvSpPr/>
            <p:nvPr/>
          </p:nvSpPr>
          <p:spPr>
            <a:xfrm>
              <a:off x="5724128" y="294764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hasParticipant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7" name="Rectangle 276"/>
            <p:cNvSpPr/>
            <p:nvPr/>
          </p:nvSpPr>
          <p:spPr>
            <a:xfrm>
              <a:off x="5724128" y="44624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38" name="Groupe 49"/>
            <p:cNvGrpSpPr/>
            <p:nvPr/>
          </p:nvGrpSpPr>
          <p:grpSpPr>
            <a:xfrm>
              <a:off x="4211961" y="5657471"/>
              <a:ext cx="1296144" cy="504056"/>
              <a:chOff x="3491877" y="2132856"/>
              <a:chExt cx="1677362" cy="504056"/>
            </a:xfrm>
          </p:grpSpPr>
          <p:sp>
            <p:nvSpPr>
              <p:cNvPr id="289" name="Rectangle 288"/>
              <p:cNvSpPr/>
              <p:nvPr/>
            </p:nvSpPr>
            <p:spPr>
              <a:xfrm>
                <a:off x="3491877" y="2132856"/>
                <a:ext cx="1677362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90" name="ZoneTexte 289"/>
              <p:cNvSpPr txBox="1"/>
              <p:nvPr/>
            </p:nvSpPr>
            <p:spPr>
              <a:xfrm>
                <a:off x="3491880" y="2149406"/>
                <a:ext cx="151216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Mode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92" name="Connecteur droit avec flèche 291"/>
            <p:cNvCxnSpPr>
              <a:stCxn id="255" idx="0"/>
              <a:endCxn id="289" idx="2"/>
            </p:cNvCxnSpPr>
            <p:nvPr/>
          </p:nvCxnSpPr>
          <p:spPr>
            <a:xfrm flipV="1">
              <a:off x="4858035" y="6161527"/>
              <a:ext cx="1998" cy="6859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9" name="Groupe 49"/>
            <p:cNvGrpSpPr/>
            <p:nvPr/>
          </p:nvGrpSpPr>
          <p:grpSpPr>
            <a:xfrm>
              <a:off x="3923929" y="2060848"/>
              <a:ext cx="1872208" cy="432048"/>
              <a:chOff x="3609228" y="2132856"/>
              <a:chExt cx="1525503" cy="432048"/>
            </a:xfrm>
          </p:grpSpPr>
          <p:sp>
            <p:nvSpPr>
              <p:cNvPr id="346" name="Rectangle 345"/>
              <p:cNvSpPr/>
              <p:nvPr/>
            </p:nvSpPr>
            <p:spPr>
              <a:xfrm>
                <a:off x="3609228" y="2132856"/>
                <a:ext cx="1525503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2" name="ZoneTexte 351"/>
              <p:cNvSpPr txBox="1"/>
              <p:nvPr/>
            </p:nvSpPr>
            <p:spPr>
              <a:xfrm>
                <a:off x="3609228" y="2149406"/>
                <a:ext cx="151216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MeasurementFunction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54" name="Connecteur droit avec flèche 353"/>
            <p:cNvCxnSpPr>
              <a:stCxn id="346" idx="2"/>
              <a:endCxn id="149" idx="0"/>
            </p:cNvCxnSpPr>
            <p:nvPr/>
          </p:nvCxnSpPr>
          <p:spPr>
            <a:xfrm flipH="1">
              <a:off x="4858035" y="2492896"/>
              <a:ext cx="1998" cy="576063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0" name="Rectangle 199"/>
            <p:cNvSpPr/>
            <p:nvPr/>
          </p:nvSpPr>
          <p:spPr>
            <a:xfrm>
              <a:off x="6012161" y="2935976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204" name="Connecteur en angle 134"/>
            <p:cNvCxnSpPr>
              <a:stCxn id="184" idx="1"/>
            </p:cNvCxnSpPr>
            <p:nvPr/>
          </p:nvCxnSpPr>
          <p:spPr>
            <a:xfrm rot="10800000" flipV="1">
              <a:off x="6958253" y="-2467272"/>
              <a:ext cx="1564198" cy="2151856"/>
            </a:xfrm>
            <a:prstGeom prst="bentConnector3">
              <a:avLst>
                <a:gd name="adj1" fmla="val 69679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</p:cNvCxnSpPr>
            <p:nvPr/>
          </p:nvCxnSpPr>
          <p:spPr>
            <a:xfrm rot="10800000" flipV="1">
              <a:off x="6958265" y="-1534070"/>
              <a:ext cx="1564186" cy="1218651"/>
            </a:xfrm>
            <a:prstGeom prst="bentConnector3">
              <a:avLst>
                <a:gd name="adj1" fmla="val 691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9" name="Rectangle 268"/>
            <p:cNvSpPr/>
            <p:nvPr/>
          </p:nvSpPr>
          <p:spPr>
            <a:xfrm>
              <a:off x="7524328" y="-2691680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1" name="Rectangle 270"/>
            <p:cNvSpPr/>
            <p:nvPr/>
          </p:nvSpPr>
          <p:spPr>
            <a:xfrm>
              <a:off x="9900592" y="-2297524"/>
              <a:ext cx="100811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8" name="Rectangle 277"/>
            <p:cNvSpPr/>
            <p:nvPr/>
          </p:nvSpPr>
          <p:spPr>
            <a:xfrm>
              <a:off x="7524328" y="-1793468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9" name="Rectangle 278"/>
            <p:cNvSpPr/>
            <p:nvPr/>
          </p:nvSpPr>
          <p:spPr>
            <a:xfrm>
              <a:off x="7524328" y="-531440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22" name="Rectangle 221"/>
            <p:cNvSpPr/>
            <p:nvPr/>
          </p:nvSpPr>
          <p:spPr>
            <a:xfrm>
              <a:off x="-828600" y="-253916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3" name="Rectangle 232"/>
            <p:cNvSpPr/>
            <p:nvPr/>
          </p:nvSpPr>
          <p:spPr>
            <a:xfrm>
              <a:off x="8532440" y="449288"/>
              <a:ext cx="115212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238" name="Connecteur en angle 237"/>
            <p:cNvCxnSpPr>
              <a:stCxn id="253" idx="1"/>
            </p:cNvCxnSpPr>
            <p:nvPr/>
          </p:nvCxnSpPr>
          <p:spPr>
            <a:xfrm rot="10800000">
              <a:off x="6948264" y="-27383"/>
              <a:ext cx="1584176" cy="700970"/>
            </a:xfrm>
            <a:prstGeom prst="bentConnector3">
              <a:avLst>
                <a:gd name="adj1" fmla="val 5685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8" name="Rectangle 247"/>
            <p:cNvSpPr/>
            <p:nvPr/>
          </p:nvSpPr>
          <p:spPr>
            <a:xfrm>
              <a:off x="7596336" y="438780"/>
              <a:ext cx="100811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hasActivity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8532440" y="465838"/>
              <a:ext cx="1090110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Activity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299" name="Connecteur en angle 134"/>
            <p:cNvCxnSpPr>
              <a:endCxn id="272" idx="3"/>
            </p:cNvCxnSpPr>
            <p:nvPr/>
          </p:nvCxnSpPr>
          <p:spPr>
            <a:xfrm>
              <a:off x="-1692696" y="0"/>
              <a:ext cx="2088232" cy="1556792"/>
            </a:xfrm>
            <a:prstGeom prst="bentConnector3">
              <a:avLst>
                <a:gd name="adj1" fmla="val 8511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Connecteur en angle 134"/>
            <p:cNvCxnSpPr>
              <a:stCxn id="231" idx="3"/>
              <a:endCxn id="272" idx="3"/>
            </p:cNvCxnSpPr>
            <p:nvPr/>
          </p:nvCxnSpPr>
          <p:spPr>
            <a:xfrm>
              <a:off x="-1735509" y="385208"/>
              <a:ext cx="2131045" cy="1171584"/>
            </a:xfrm>
            <a:prstGeom prst="bentConnector3">
              <a:avLst>
                <a:gd name="adj1" fmla="val 85686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2" name="Rectangle 331"/>
            <p:cNvSpPr/>
            <p:nvPr/>
          </p:nvSpPr>
          <p:spPr>
            <a:xfrm>
              <a:off x="-828600" y="150748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43" name="Connecteur en angle 134"/>
            <p:cNvCxnSpPr>
              <a:stCxn id="220" idx="3"/>
              <a:endCxn id="272" idx="3"/>
            </p:cNvCxnSpPr>
            <p:nvPr/>
          </p:nvCxnSpPr>
          <p:spPr>
            <a:xfrm>
              <a:off x="-1733145" y="961274"/>
              <a:ext cx="2128681" cy="595518"/>
            </a:xfrm>
            <a:prstGeom prst="bentConnector3">
              <a:avLst>
                <a:gd name="adj1" fmla="val 85301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7" name="Rectangle 356"/>
            <p:cNvSpPr/>
            <p:nvPr/>
          </p:nvSpPr>
          <p:spPr>
            <a:xfrm>
              <a:off x="-828600" y="726812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59" name="Rectangle 358"/>
            <p:cNvSpPr/>
            <p:nvPr/>
          </p:nvSpPr>
          <p:spPr>
            <a:xfrm>
              <a:off x="-828600" y="1302876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26" name="Connecteur droit avec flèche 225"/>
            <p:cNvCxnSpPr/>
            <p:nvPr/>
          </p:nvCxnSpPr>
          <p:spPr>
            <a:xfrm flipV="1">
              <a:off x="1835696" y="-27384"/>
              <a:ext cx="1430171" cy="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6" name="Connecteur en angle 243"/>
            <p:cNvCxnSpPr>
              <a:stCxn id="289" idx="1"/>
              <a:endCxn id="43" idx="2"/>
            </p:cNvCxnSpPr>
            <p:nvPr/>
          </p:nvCxnSpPr>
          <p:spPr>
            <a:xfrm rot="10800000">
              <a:off x="1187625" y="1628801"/>
              <a:ext cx="3024337" cy="4280699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1" name="Rectangle 280"/>
            <p:cNvSpPr/>
            <p:nvPr/>
          </p:nvSpPr>
          <p:spPr>
            <a:xfrm>
              <a:off x="4427985" y="6449559"/>
              <a:ext cx="79208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3" name="Rectangle 282"/>
            <p:cNvSpPr/>
            <p:nvPr/>
          </p:nvSpPr>
          <p:spPr>
            <a:xfrm>
              <a:off x="2267744" y="5657471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inCurrentMode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0" name="Triangle isocèle 229"/>
            <p:cNvSpPr/>
            <p:nvPr/>
          </p:nvSpPr>
          <p:spPr>
            <a:xfrm flipV="1">
              <a:off x="4788025" y="2924943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72" name="Triangle isocèle 271"/>
            <p:cNvSpPr/>
            <p:nvPr/>
          </p:nvSpPr>
          <p:spPr>
            <a:xfrm rot="5400000">
              <a:off x="395536" y="148478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3" name="Triangle isocèle 292"/>
            <p:cNvSpPr/>
            <p:nvPr/>
          </p:nvSpPr>
          <p:spPr>
            <a:xfrm rot="10800000">
              <a:off x="-144015" y="2924944"/>
              <a:ext cx="144015" cy="144017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46" name="Groupe 287"/>
            <p:cNvGrpSpPr/>
            <p:nvPr/>
          </p:nvGrpSpPr>
          <p:grpSpPr>
            <a:xfrm>
              <a:off x="6228184" y="-963488"/>
              <a:ext cx="216024" cy="592614"/>
              <a:chOff x="6228184" y="-963488"/>
              <a:chExt cx="216024" cy="592614"/>
            </a:xfrm>
          </p:grpSpPr>
          <p:cxnSp>
            <p:nvCxnSpPr>
              <p:cNvPr id="441" name="Connecteur droit avec flèche 440"/>
              <p:cNvCxnSpPr/>
              <p:nvPr/>
            </p:nvCxnSpPr>
            <p:spPr>
              <a:xfrm>
                <a:off x="6336197" y="-963488"/>
                <a:ext cx="4995" cy="59261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4" name="Triangle isocèle 243"/>
              <p:cNvSpPr/>
              <p:nvPr/>
            </p:nvSpPr>
            <p:spPr>
              <a:xfrm rot="10800000">
                <a:off x="6228184" y="-459433"/>
                <a:ext cx="216024" cy="72007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47" name="Groupe 49"/>
            <p:cNvGrpSpPr/>
            <p:nvPr/>
          </p:nvGrpSpPr>
          <p:grpSpPr>
            <a:xfrm>
              <a:off x="-3636912" y="-2547664"/>
              <a:ext cx="2880320" cy="440432"/>
              <a:chOff x="2123726" y="1332384"/>
              <a:chExt cx="2880320" cy="440432"/>
            </a:xfrm>
          </p:grpSpPr>
          <p:sp>
            <p:nvSpPr>
              <p:cNvPr id="257" name="Rectangle 256"/>
              <p:cNvSpPr/>
              <p:nvPr/>
            </p:nvSpPr>
            <p:spPr>
              <a:xfrm>
                <a:off x="2123726" y="1340768"/>
                <a:ext cx="2880320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0" name="ZoneTexte 259"/>
              <p:cNvSpPr txBox="1"/>
              <p:nvPr/>
            </p:nvSpPr>
            <p:spPr>
              <a:xfrm>
                <a:off x="2123726" y="1332384"/>
                <a:ext cx="288032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PeriodicBanCommunicationFunction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48" name="Groupe 49"/>
            <p:cNvGrpSpPr/>
            <p:nvPr/>
          </p:nvGrpSpPr>
          <p:grpSpPr>
            <a:xfrm>
              <a:off x="-324544" y="-2547663"/>
              <a:ext cx="3168352" cy="440431"/>
              <a:chOff x="3282712" y="1332385"/>
              <a:chExt cx="3017477" cy="440431"/>
            </a:xfrm>
          </p:grpSpPr>
          <p:sp>
            <p:nvSpPr>
              <p:cNvPr id="267" name="Rectangle 266"/>
              <p:cNvSpPr/>
              <p:nvPr/>
            </p:nvSpPr>
            <p:spPr>
              <a:xfrm>
                <a:off x="3282712" y="1340768"/>
                <a:ext cx="3017477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8" name="ZoneTexte 267"/>
              <p:cNvSpPr txBox="1"/>
              <p:nvPr/>
            </p:nvSpPr>
            <p:spPr>
              <a:xfrm>
                <a:off x="3282712" y="1332385"/>
                <a:ext cx="301747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EventDrivenBanCommunicationFunction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49" name="Groupe 49"/>
            <p:cNvGrpSpPr/>
            <p:nvPr/>
          </p:nvGrpSpPr>
          <p:grpSpPr>
            <a:xfrm>
              <a:off x="3203848" y="-2547664"/>
              <a:ext cx="3096344" cy="440432"/>
              <a:chOff x="4864515" y="1332384"/>
              <a:chExt cx="2946349" cy="440432"/>
            </a:xfrm>
          </p:grpSpPr>
          <p:sp>
            <p:nvSpPr>
              <p:cNvPr id="285" name="Rectangle 284"/>
              <p:cNvSpPr/>
              <p:nvPr/>
            </p:nvSpPr>
            <p:spPr>
              <a:xfrm>
                <a:off x="4864515" y="1340768"/>
                <a:ext cx="2946349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86" name="ZoneTexte 285"/>
              <p:cNvSpPr txBox="1"/>
              <p:nvPr/>
            </p:nvSpPr>
            <p:spPr>
              <a:xfrm>
                <a:off x="4864515" y="1332384"/>
                <a:ext cx="2946349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OnRequestBanCommunicationFunction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50" name="Groupe 296"/>
            <p:cNvGrpSpPr/>
            <p:nvPr/>
          </p:nvGrpSpPr>
          <p:grpSpPr>
            <a:xfrm>
              <a:off x="1187624" y="-2115616"/>
              <a:ext cx="144016" cy="711694"/>
              <a:chOff x="6228184" y="-1099120"/>
              <a:chExt cx="144016" cy="711694"/>
            </a:xfrm>
          </p:grpSpPr>
          <p:cxnSp>
            <p:nvCxnSpPr>
              <p:cNvPr id="304" name="Connecteur droit avec flèche 303"/>
              <p:cNvCxnSpPr>
                <a:stCxn id="267" idx="2"/>
                <a:endCxn id="305" idx="0"/>
              </p:cNvCxnSpPr>
              <p:nvPr/>
            </p:nvCxnSpPr>
            <p:spPr>
              <a:xfrm>
                <a:off x="6300192" y="-1099120"/>
                <a:ext cx="0" cy="71169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05" name="Triangle isocèle 304"/>
              <p:cNvSpPr/>
              <p:nvPr/>
            </p:nvSpPr>
            <p:spPr>
              <a:xfrm rot="10800000">
                <a:off x="6228184" y="-531440"/>
                <a:ext cx="144016" cy="144014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70" name="Rectangle 369"/>
            <p:cNvSpPr/>
            <p:nvPr/>
          </p:nvSpPr>
          <p:spPr>
            <a:xfrm>
              <a:off x="-2196752" y="-1899592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3" name="Rectangle 372"/>
            <p:cNvSpPr/>
            <p:nvPr/>
          </p:nvSpPr>
          <p:spPr>
            <a:xfrm>
              <a:off x="3851920" y="-1899592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4" name="Rectangle 373"/>
            <p:cNvSpPr/>
            <p:nvPr/>
          </p:nvSpPr>
          <p:spPr>
            <a:xfrm>
              <a:off x="827584" y="-2009492"/>
              <a:ext cx="93610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08" name="Connecteur en angle 134"/>
            <p:cNvCxnSpPr/>
            <p:nvPr/>
          </p:nvCxnSpPr>
          <p:spPr>
            <a:xfrm flipV="1">
              <a:off x="1835696" y="0"/>
              <a:ext cx="3888432" cy="1196752"/>
            </a:xfrm>
            <a:prstGeom prst="bentConnector3">
              <a:avLst>
                <a:gd name="adj1" fmla="val 79104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1" name="Rectangle 310"/>
            <p:cNvSpPr/>
            <p:nvPr/>
          </p:nvSpPr>
          <p:spPr>
            <a:xfrm>
              <a:off x="3923928" y="942836"/>
              <a:ext cx="108012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isAttachedTo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15" name="Connecteur en angle 134"/>
            <p:cNvCxnSpPr/>
            <p:nvPr/>
          </p:nvCxnSpPr>
          <p:spPr>
            <a:xfrm rot="10800000" flipV="1">
              <a:off x="1619672" y="-315416"/>
              <a:ext cx="4104456" cy="360038"/>
            </a:xfrm>
            <a:prstGeom prst="bentConnector4">
              <a:avLst>
                <a:gd name="adj1" fmla="val 24458"/>
                <a:gd name="adj2" fmla="val 306824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6" name="Rectangle 315"/>
            <p:cNvSpPr/>
            <p:nvPr/>
          </p:nvSpPr>
          <p:spPr>
            <a:xfrm>
              <a:off x="3995936" y="548680"/>
              <a:ext cx="86409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usesBan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63" name="Rectangle 262"/>
            <p:cNvSpPr/>
            <p:nvPr/>
          </p:nvSpPr>
          <p:spPr>
            <a:xfrm>
              <a:off x="7524328" y="1916832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80" name="ZoneTexte 279"/>
            <p:cNvSpPr txBox="1"/>
            <p:nvPr/>
          </p:nvSpPr>
          <p:spPr>
            <a:xfrm>
              <a:off x="7524328" y="193338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DailyActivity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288" name="Rectangle 287"/>
            <p:cNvSpPr/>
            <p:nvPr/>
          </p:nvSpPr>
          <p:spPr>
            <a:xfrm>
              <a:off x="9252520" y="1916832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7" name="ZoneTexte 296"/>
            <p:cNvSpPr txBox="1"/>
            <p:nvPr/>
          </p:nvSpPr>
          <p:spPr>
            <a:xfrm>
              <a:off x="9252520" y="193338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NocturnalActivity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298" name="Connecteur en angle 134"/>
            <p:cNvCxnSpPr>
              <a:stCxn id="263" idx="0"/>
              <a:endCxn id="333" idx="3"/>
            </p:cNvCxnSpPr>
            <p:nvPr/>
          </p:nvCxnSpPr>
          <p:spPr>
            <a:xfrm rot="5400000" flipH="1" flipV="1">
              <a:off x="8316213" y="1085185"/>
              <a:ext cx="795847" cy="867449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9" name="Connecteur en angle 134"/>
            <p:cNvCxnSpPr>
              <a:stCxn id="288" idx="0"/>
              <a:endCxn id="333" idx="3"/>
            </p:cNvCxnSpPr>
            <p:nvPr/>
          </p:nvCxnSpPr>
          <p:spPr>
            <a:xfrm rot="16200000" flipV="1">
              <a:off x="9180310" y="1088537"/>
              <a:ext cx="795847" cy="860743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1" name="Rectangle 360"/>
            <p:cNvSpPr/>
            <p:nvPr/>
          </p:nvSpPr>
          <p:spPr>
            <a:xfrm>
              <a:off x="5868144" y="-819472"/>
              <a:ext cx="93610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64" name="Rectangle 363"/>
            <p:cNvSpPr/>
            <p:nvPr/>
          </p:nvSpPr>
          <p:spPr>
            <a:xfrm>
              <a:off x="4355977" y="2599019"/>
              <a:ext cx="93610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61" name="Connecteur en angle 134"/>
            <p:cNvCxnSpPr>
              <a:endCxn id="181" idx="1"/>
            </p:cNvCxnSpPr>
            <p:nvPr/>
          </p:nvCxnSpPr>
          <p:spPr>
            <a:xfrm flipV="1">
              <a:off x="1835696" y="-1179512"/>
              <a:ext cx="3600400" cy="864096"/>
            </a:xfrm>
            <a:prstGeom prst="bentConnector3">
              <a:avLst>
                <a:gd name="adj1" fmla="val 26866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4" name="Rectangle 313"/>
            <p:cNvSpPr/>
            <p:nvPr/>
          </p:nvSpPr>
          <p:spPr>
            <a:xfrm>
              <a:off x="3347864" y="-1433428"/>
              <a:ext cx="180020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hasResponsibleParty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20" name="Connecteur en angle 134"/>
            <p:cNvCxnSpPr>
              <a:stCxn id="175" idx="1"/>
              <a:endCxn id="394" idx="3"/>
            </p:cNvCxnSpPr>
            <p:nvPr/>
          </p:nvCxnSpPr>
          <p:spPr>
            <a:xfrm rot="10800000" flipV="1">
              <a:off x="9071992" y="-2043608"/>
              <a:ext cx="1908720" cy="72008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9" name="Connecteur droit avec flèche 348"/>
            <p:cNvCxnSpPr/>
            <p:nvPr/>
          </p:nvCxnSpPr>
          <p:spPr>
            <a:xfrm>
              <a:off x="6948264" y="-315416"/>
              <a:ext cx="1574187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4" name="Triangle isocèle 293"/>
            <p:cNvSpPr/>
            <p:nvPr/>
          </p:nvSpPr>
          <p:spPr>
            <a:xfrm rot="16200000">
              <a:off x="6948264" y="-38742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34" name="Connecteur en angle 286"/>
            <p:cNvCxnSpPr>
              <a:stCxn id="264" idx="1"/>
              <a:endCxn id="140" idx="2"/>
            </p:cNvCxnSpPr>
            <p:nvPr/>
          </p:nvCxnSpPr>
          <p:spPr>
            <a:xfrm rot="10800000">
              <a:off x="-108519" y="3501010"/>
              <a:ext cx="4320975" cy="5400613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5" name="Connecteur droit avec flèche 344"/>
            <p:cNvCxnSpPr>
              <a:endCxn id="150" idx="1"/>
            </p:cNvCxnSpPr>
            <p:nvPr/>
          </p:nvCxnSpPr>
          <p:spPr>
            <a:xfrm>
              <a:off x="1403648" y="3284984"/>
              <a:ext cx="2808313" cy="8274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0" name="Forme libre 359"/>
            <p:cNvSpPr/>
            <p:nvPr/>
          </p:nvSpPr>
          <p:spPr>
            <a:xfrm>
              <a:off x="1043608" y="3120257"/>
              <a:ext cx="316871" cy="155418"/>
            </a:xfrm>
            <a:custGeom>
              <a:avLst/>
              <a:gdLst>
                <a:gd name="connsiteX0" fmla="*/ 316871 w 316871"/>
                <a:gd name="connsiteY0" fmla="*/ 155418 h 155418"/>
                <a:gd name="connsiteX1" fmla="*/ 172016 w 316871"/>
                <a:gd name="connsiteY1" fmla="*/ 1509 h 155418"/>
                <a:gd name="connsiteX2" fmla="*/ 0 w 316871"/>
                <a:gd name="connsiteY2" fmla="*/ 146364 h 155418"/>
                <a:gd name="connsiteX3" fmla="*/ 0 w 316871"/>
                <a:gd name="connsiteY3" fmla="*/ 146364 h 1554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871" h="155418">
                  <a:moveTo>
                    <a:pt x="316871" y="155418"/>
                  </a:moveTo>
                  <a:cubicBezTo>
                    <a:pt x="270849" y="79218"/>
                    <a:pt x="224828" y="3018"/>
                    <a:pt x="172016" y="1509"/>
                  </a:cubicBezTo>
                  <a:cubicBezTo>
                    <a:pt x="119204" y="0"/>
                    <a:pt x="0" y="146364"/>
                    <a:pt x="0" y="146364"/>
                  </a:cubicBezTo>
                  <a:lnTo>
                    <a:pt x="0" y="146364"/>
                  </a:lnTo>
                </a:path>
              </a:pathLst>
            </a:cu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68" name="Connecteur droit avec flèche 367"/>
            <p:cNvCxnSpPr>
              <a:stCxn id="140" idx="3"/>
              <a:endCxn id="360" idx="2"/>
            </p:cNvCxnSpPr>
            <p:nvPr/>
          </p:nvCxnSpPr>
          <p:spPr>
            <a:xfrm flipV="1">
              <a:off x="467544" y="3266621"/>
              <a:ext cx="576064" cy="18362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1" name="Triangle isocèle 390"/>
            <p:cNvSpPr/>
            <p:nvPr/>
          </p:nvSpPr>
          <p:spPr>
            <a:xfrm rot="5400000">
              <a:off x="-828600" y="3212975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92" name="Connecteur droit avec flèche 391"/>
            <p:cNvCxnSpPr>
              <a:endCxn id="391" idx="3"/>
            </p:cNvCxnSpPr>
            <p:nvPr/>
          </p:nvCxnSpPr>
          <p:spPr>
            <a:xfrm flipV="1">
              <a:off x="-1764704" y="3284983"/>
              <a:ext cx="936104" cy="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6" name="Rectangle 395"/>
            <p:cNvSpPr/>
            <p:nvPr/>
          </p:nvSpPr>
          <p:spPr>
            <a:xfrm>
              <a:off x="-1764704" y="3031067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2" name="Connecteur en angle 421"/>
            <p:cNvCxnSpPr>
              <a:stCxn id="310" idx="1"/>
              <a:endCxn id="255" idx="3"/>
            </p:cNvCxnSpPr>
            <p:nvPr/>
          </p:nvCxnSpPr>
          <p:spPr>
            <a:xfrm rot="10800000">
              <a:off x="5504108" y="7063516"/>
              <a:ext cx="1804199" cy="402431"/>
            </a:xfrm>
            <a:prstGeom prst="bentConnector3">
              <a:avLst>
                <a:gd name="adj1" fmla="val 86632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3" name="Triangle isocèle 332"/>
            <p:cNvSpPr/>
            <p:nvPr/>
          </p:nvSpPr>
          <p:spPr>
            <a:xfrm rot="21410002">
              <a:off x="9075969" y="981274"/>
              <a:ext cx="136060" cy="139818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79" name="Rectangle 378"/>
            <p:cNvSpPr/>
            <p:nvPr/>
          </p:nvSpPr>
          <p:spPr>
            <a:xfrm>
              <a:off x="8207896" y="1268760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0" name="Rectangle 379"/>
            <p:cNvSpPr/>
            <p:nvPr/>
          </p:nvSpPr>
          <p:spPr>
            <a:xfrm>
              <a:off x="9108504" y="1268760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94" name="Triangle isocèle 393"/>
            <p:cNvSpPr/>
            <p:nvPr/>
          </p:nvSpPr>
          <p:spPr>
            <a:xfrm rot="10800000">
              <a:off x="8999984" y="-1971600"/>
              <a:ext cx="144016" cy="144014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98" name="Connecteur en angle 134"/>
            <p:cNvCxnSpPr>
              <a:stCxn id="190" idx="0"/>
              <a:endCxn id="175" idx="0"/>
            </p:cNvCxnSpPr>
            <p:nvPr/>
          </p:nvCxnSpPr>
          <p:spPr>
            <a:xfrm rot="16200000" flipH="1">
              <a:off x="10116616" y="-3740791"/>
              <a:ext cx="432048" cy="2530270"/>
            </a:xfrm>
            <a:prstGeom prst="bentConnector3">
              <a:avLst>
                <a:gd name="adj1" fmla="val -52911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2" name="Rectangle 401"/>
            <p:cNvSpPr/>
            <p:nvPr/>
          </p:nvSpPr>
          <p:spPr>
            <a:xfrm>
              <a:off x="9900592" y="-3161620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hasPatients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406" name="Rectangle 405"/>
            <p:cNvSpPr/>
            <p:nvPr/>
          </p:nvSpPr>
          <p:spPr>
            <a:xfrm>
              <a:off x="11628784" y="-1340078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11628784" y="-1323528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Habit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408" name="Rectangle 407"/>
            <p:cNvSpPr/>
            <p:nvPr/>
          </p:nvSpPr>
          <p:spPr>
            <a:xfrm>
              <a:off x="11628784" y="-603448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10" name="Rectangle 409"/>
            <p:cNvSpPr/>
            <p:nvPr/>
          </p:nvSpPr>
          <p:spPr>
            <a:xfrm>
              <a:off x="11628784" y="108357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11" name="ZoneTexte 410"/>
            <p:cNvSpPr txBox="1"/>
            <p:nvPr/>
          </p:nvSpPr>
          <p:spPr>
            <a:xfrm>
              <a:off x="11628784" y="-586898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Posture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415" name="Connecteur en angle 134"/>
            <p:cNvCxnSpPr>
              <a:endCxn id="407" idx="1"/>
            </p:cNvCxnSpPr>
            <p:nvPr/>
          </p:nvCxnSpPr>
          <p:spPr>
            <a:xfrm>
              <a:off x="9756576" y="-1755576"/>
              <a:ext cx="1872208" cy="639797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0" name="Rectangle 419"/>
            <p:cNvSpPr/>
            <p:nvPr/>
          </p:nvSpPr>
          <p:spPr>
            <a:xfrm>
              <a:off x="10692680" y="-1361420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hasHabits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1" name="Connecteur en angle 134"/>
            <p:cNvCxnSpPr/>
            <p:nvPr/>
          </p:nvCxnSpPr>
          <p:spPr>
            <a:xfrm>
              <a:off x="9756576" y="-1611560"/>
              <a:ext cx="1872208" cy="1260140"/>
            </a:xfrm>
            <a:prstGeom prst="bentConnector3">
              <a:avLst>
                <a:gd name="adj1" fmla="val 41779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6" name="Rectangle 425"/>
            <p:cNvSpPr/>
            <p:nvPr/>
          </p:nvSpPr>
          <p:spPr>
            <a:xfrm>
              <a:off x="10404648" y="116632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hasImpairment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7" name="Connecteur en angle 134"/>
            <p:cNvCxnSpPr/>
            <p:nvPr/>
          </p:nvCxnSpPr>
          <p:spPr>
            <a:xfrm>
              <a:off x="9756576" y="-1467544"/>
              <a:ext cx="1872208" cy="1827929"/>
            </a:xfrm>
            <a:prstGeom prst="bentConnector3">
              <a:avLst>
                <a:gd name="adj1" fmla="val 32107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2" name="Rectangle 431"/>
            <p:cNvSpPr/>
            <p:nvPr/>
          </p:nvSpPr>
          <p:spPr>
            <a:xfrm>
              <a:off x="10620672" y="-603448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hasPosture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51" name="Connecteur droit avec flèche 450"/>
            <p:cNvCxnSpPr/>
            <p:nvPr/>
          </p:nvCxnSpPr>
          <p:spPr>
            <a:xfrm flipV="1">
              <a:off x="9031501" y="-1251520"/>
              <a:ext cx="4995" cy="72008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3" name="Rectangle 392"/>
            <p:cNvSpPr/>
            <p:nvPr/>
          </p:nvSpPr>
          <p:spPr>
            <a:xfrm>
              <a:off x="8532440" y="-1001380"/>
              <a:ext cx="100811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followsUser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49" name="Rectangle 248"/>
            <p:cNvSpPr/>
            <p:nvPr/>
          </p:nvSpPr>
          <p:spPr>
            <a:xfrm>
              <a:off x="11628784" y="764704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250" name="Connecteur en angle 134"/>
            <p:cNvCxnSpPr>
              <a:endCxn id="249" idx="1"/>
            </p:cNvCxnSpPr>
            <p:nvPr/>
          </p:nvCxnSpPr>
          <p:spPr>
            <a:xfrm>
              <a:off x="9756576" y="-1318045"/>
              <a:ext cx="1872208" cy="2334777"/>
            </a:xfrm>
            <a:prstGeom prst="bentConnector3">
              <a:avLst>
                <a:gd name="adj1" fmla="val 19535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1" name="Rectangle 250"/>
            <p:cNvSpPr/>
            <p:nvPr/>
          </p:nvSpPr>
          <p:spPr>
            <a:xfrm>
              <a:off x="10116616" y="764704"/>
              <a:ext cx="144016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hasChronicDisease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409" name="ZoneTexte 408"/>
            <p:cNvSpPr txBox="1"/>
            <p:nvPr/>
          </p:nvSpPr>
          <p:spPr>
            <a:xfrm>
              <a:off x="11628784" y="13318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Impairment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325" name="ZoneTexte 324"/>
            <p:cNvSpPr txBox="1"/>
            <p:nvPr/>
          </p:nvSpPr>
          <p:spPr>
            <a:xfrm>
              <a:off x="11628784" y="781254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ChronicDisease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389" name="Groupe 49"/>
            <p:cNvGrpSpPr/>
            <p:nvPr/>
          </p:nvGrpSpPr>
          <p:grpSpPr>
            <a:xfrm>
              <a:off x="4211960" y="4869160"/>
              <a:ext cx="1800200" cy="432048"/>
              <a:chOff x="3779912" y="1340768"/>
              <a:chExt cx="1800200" cy="432048"/>
            </a:xfrm>
          </p:grpSpPr>
          <p:sp>
            <p:nvSpPr>
              <p:cNvPr id="390" name="Rectangle 389"/>
              <p:cNvSpPr/>
              <p:nvPr/>
            </p:nvSpPr>
            <p:spPr>
              <a:xfrm>
                <a:off x="3779912" y="1340768"/>
                <a:ext cx="1800200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fr-FR" sz="105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  <p:sp>
            <p:nvSpPr>
              <p:cNvPr id="395" name="ZoneTexte 394"/>
              <p:cNvSpPr txBox="1"/>
              <p:nvPr/>
            </p:nvSpPr>
            <p:spPr>
              <a:xfrm>
                <a:off x="3779912" y="1340768"/>
                <a:ext cx="1800200" cy="415498"/>
              </a:xfrm>
              <a:prstGeom prst="rect">
                <a:avLst/>
              </a:prstGeom>
              <a:noFill/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OperatingConstraint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436" name="Rectangle 435"/>
            <p:cNvSpPr/>
            <p:nvPr/>
          </p:nvSpPr>
          <p:spPr>
            <a:xfrm>
              <a:off x="1907704" y="4831268"/>
              <a:ext cx="180020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hasOperatingConstraint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37" name="Connecteur droit avec flèche 436"/>
            <p:cNvCxnSpPr>
              <a:endCxn id="390" idx="1"/>
            </p:cNvCxnSpPr>
            <p:nvPr/>
          </p:nvCxnSpPr>
          <p:spPr>
            <a:xfrm>
              <a:off x="1187624" y="5085184"/>
              <a:ext cx="3024336" cy="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4" name="Groupe 113"/>
          <p:cNvGrpSpPr/>
          <p:nvPr/>
        </p:nvGrpSpPr>
        <p:grpSpPr>
          <a:xfrm>
            <a:off x="-2350758" y="116632"/>
            <a:ext cx="12755406" cy="5976663"/>
            <a:chOff x="-2350758" y="116632"/>
            <a:chExt cx="12755406" cy="5976663"/>
          </a:xfrm>
        </p:grpSpPr>
        <p:sp>
          <p:nvSpPr>
            <p:cNvPr id="77" name="Rectangle 76"/>
            <p:cNvSpPr/>
            <p:nvPr/>
          </p:nvSpPr>
          <p:spPr>
            <a:xfrm>
              <a:off x="9036494" y="4304129"/>
              <a:ext cx="1368152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8" name="Groupe 49"/>
            <p:cNvGrpSpPr/>
            <p:nvPr/>
          </p:nvGrpSpPr>
          <p:grpSpPr>
            <a:xfrm>
              <a:off x="2555776" y="2060848"/>
              <a:ext cx="1234125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HealthActor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9" name="Groupe 49"/>
            <p:cNvGrpSpPr/>
            <p:nvPr/>
          </p:nvGrpSpPr>
          <p:grpSpPr>
            <a:xfrm>
              <a:off x="7442331" y="919753"/>
              <a:ext cx="1522157" cy="432048"/>
              <a:chOff x="4211959" y="1340768"/>
              <a:chExt cx="1234125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428396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Patient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0" name="Groupe 49"/>
            <p:cNvGrpSpPr/>
            <p:nvPr/>
          </p:nvGrpSpPr>
          <p:grpSpPr>
            <a:xfrm>
              <a:off x="5354099" y="2060848"/>
              <a:ext cx="1522157" cy="432048"/>
              <a:chOff x="4211959" y="1340768"/>
              <a:chExt cx="1234125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4221948" y="1438508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User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2267744" y="775737"/>
              <a:ext cx="1728191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2267744" y="775737"/>
              <a:ext cx="1656183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ResponsibleParty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grpSp>
          <p:nvGrpSpPr>
            <p:cNvPr id="12" name="Groupe 49"/>
            <p:cNvGrpSpPr/>
            <p:nvPr/>
          </p:nvGrpSpPr>
          <p:grpSpPr>
            <a:xfrm>
              <a:off x="5354098" y="127665"/>
              <a:ext cx="1522158" cy="432048"/>
              <a:chOff x="4211958" y="1340768"/>
              <a:chExt cx="1234126" cy="432048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421195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Caregiver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6" name="Groupe 49"/>
            <p:cNvGrpSpPr/>
            <p:nvPr/>
          </p:nvGrpSpPr>
          <p:grpSpPr>
            <a:xfrm>
              <a:off x="5354099" y="4293096"/>
              <a:ext cx="1522157" cy="432048"/>
              <a:chOff x="4211959" y="1340768"/>
              <a:chExt cx="1234125" cy="432048"/>
            </a:xfrm>
          </p:grpSpPr>
          <p:sp>
            <p:nvSpPr>
              <p:cNvPr id="196" name="Rectangle 195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7" name="ZoneTexte 196"/>
              <p:cNvSpPr txBox="1"/>
              <p:nvPr/>
            </p:nvSpPr>
            <p:spPr>
              <a:xfrm>
                <a:off x="4221948" y="1412776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Helper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04" name="Connecteur en angle 134"/>
            <p:cNvCxnSpPr>
              <a:stCxn id="184" idx="1"/>
              <a:endCxn id="294" idx="3"/>
            </p:cNvCxnSpPr>
            <p:nvPr/>
          </p:nvCxnSpPr>
          <p:spPr>
            <a:xfrm rot="10800000" flipV="1">
              <a:off x="3923929" y="343688"/>
              <a:ext cx="1430171" cy="1933183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</p:cNvCxnSpPr>
            <p:nvPr/>
          </p:nvCxnSpPr>
          <p:spPr>
            <a:xfrm rot="10800000">
              <a:off x="3995939" y="2276872"/>
              <a:ext cx="1358161" cy="12700"/>
            </a:xfrm>
            <a:prstGeom prst="bentConnector3">
              <a:avLst>
                <a:gd name="adj1" fmla="val 5066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Connecteur en angle 134"/>
            <p:cNvCxnSpPr>
              <a:stCxn id="196" idx="1"/>
              <a:endCxn id="294" idx="3"/>
            </p:cNvCxnSpPr>
            <p:nvPr/>
          </p:nvCxnSpPr>
          <p:spPr>
            <a:xfrm rot="10800000">
              <a:off x="3923929" y="2276872"/>
              <a:ext cx="1430171" cy="223224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3" name="Rectangle 232"/>
            <p:cNvSpPr/>
            <p:nvPr/>
          </p:nvSpPr>
          <p:spPr>
            <a:xfrm>
              <a:off x="323528" y="3429000"/>
              <a:ext cx="1368152" cy="50405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50" name="Rectangle 249"/>
            <p:cNvSpPr/>
            <p:nvPr/>
          </p:nvSpPr>
          <p:spPr>
            <a:xfrm>
              <a:off x="1403648" y="2204864"/>
              <a:ext cx="100811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hasActivity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323528" y="3573016"/>
              <a:ext cx="109011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Activity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294" name="Triangle isocèle 293"/>
            <p:cNvSpPr/>
            <p:nvPr/>
          </p:nvSpPr>
          <p:spPr>
            <a:xfrm rot="16200000">
              <a:off x="3779912" y="220486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288" name="Groupe 287"/>
            <p:cNvGrpSpPr/>
            <p:nvPr/>
          </p:nvGrpSpPr>
          <p:grpSpPr>
            <a:xfrm>
              <a:off x="3059832" y="1484784"/>
              <a:ext cx="216024" cy="592614"/>
              <a:chOff x="6228184" y="-963488"/>
              <a:chExt cx="216024" cy="592614"/>
            </a:xfrm>
          </p:grpSpPr>
          <p:cxnSp>
            <p:nvCxnSpPr>
              <p:cNvPr id="441" name="Connecteur droit avec flèche 440"/>
              <p:cNvCxnSpPr/>
              <p:nvPr/>
            </p:nvCxnSpPr>
            <p:spPr>
              <a:xfrm>
                <a:off x="6336197" y="-963488"/>
                <a:ext cx="4995" cy="59261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4" name="Triangle isocèle 243"/>
              <p:cNvSpPr/>
              <p:nvPr/>
            </p:nvSpPr>
            <p:spPr>
              <a:xfrm rot="10800000">
                <a:off x="6228184" y="-459433"/>
                <a:ext cx="216024" cy="72007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316" name="Groupe 315"/>
            <p:cNvGrpSpPr/>
            <p:nvPr/>
          </p:nvGrpSpPr>
          <p:grpSpPr>
            <a:xfrm>
              <a:off x="395536" y="764704"/>
              <a:ext cx="1296144" cy="432048"/>
              <a:chOff x="395536" y="3573016"/>
              <a:chExt cx="1296144" cy="432048"/>
            </a:xfrm>
          </p:grpSpPr>
          <p:sp>
            <p:nvSpPr>
              <p:cNvPr id="311" name="Rectangle 310"/>
              <p:cNvSpPr/>
              <p:nvPr/>
            </p:nvSpPr>
            <p:spPr>
              <a:xfrm>
                <a:off x="395536" y="3573016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5" name="ZoneTexte 314"/>
              <p:cNvSpPr txBox="1"/>
              <p:nvPr/>
            </p:nvSpPr>
            <p:spPr>
              <a:xfrm>
                <a:off x="395536" y="3645024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Ban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18" name="Connecteur en angle 317"/>
            <p:cNvCxnSpPr>
              <a:stCxn id="233" idx="0"/>
            </p:cNvCxnSpPr>
            <p:nvPr/>
          </p:nvCxnSpPr>
          <p:spPr>
            <a:xfrm rot="5400000" flipH="1" flipV="1">
              <a:off x="1277634" y="2150858"/>
              <a:ext cx="1008112" cy="1548172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4" name="Rectangle 363"/>
            <p:cNvSpPr/>
            <p:nvPr/>
          </p:nvSpPr>
          <p:spPr>
            <a:xfrm>
              <a:off x="1475656" y="1916832"/>
              <a:ext cx="79208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usesBan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ZoneTexte 380"/>
            <p:cNvSpPr txBox="1"/>
            <p:nvPr/>
          </p:nvSpPr>
          <p:spPr>
            <a:xfrm>
              <a:off x="7452320" y="1279793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hasPhysicalLocation</a:t>
              </a:r>
              <a:endParaRPr lang="fr-FR" sz="1200" b="1" dirty="0" smtClean="0"/>
            </a:p>
          </p:txBody>
        </p:sp>
        <p:sp>
          <p:nvSpPr>
            <p:cNvPr id="388" name="ZoneTexte 387"/>
            <p:cNvSpPr txBox="1"/>
            <p:nvPr/>
          </p:nvSpPr>
          <p:spPr>
            <a:xfrm>
              <a:off x="5364088" y="4717593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90" name="ZoneTexte 389"/>
            <p:cNvSpPr txBox="1"/>
            <p:nvPr/>
          </p:nvSpPr>
          <p:spPr>
            <a:xfrm>
              <a:off x="2267744" y="1207785"/>
              <a:ext cx="172819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91" name="ZoneTexte 390"/>
            <p:cNvSpPr txBox="1"/>
            <p:nvPr/>
          </p:nvSpPr>
          <p:spPr>
            <a:xfrm>
              <a:off x="2555776" y="2492896"/>
              <a:ext cx="1224136" cy="138499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ageCategory</a:t>
              </a:r>
              <a:endParaRPr lang="en-US" sz="1200" b="1" dirty="0" smtClean="0"/>
            </a:p>
            <a:p>
              <a:r>
                <a:rPr lang="en-US" sz="1200" b="1" dirty="0" smtClean="0"/>
                <a:t>dob</a:t>
              </a:r>
            </a:p>
            <a:p>
              <a:r>
                <a:rPr lang="en-US" sz="1200" b="1" dirty="0" err="1" smtClean="0"/>
                <a:t>firstName</a:t>
              </a:r>
              <a:endParaRPr lang="en-US" sz="1200" b="1" dirty="0" smtClean="0"/>
            </a:p>
            <a:p>
              <a:r>
                <a:rPr lang="en-US" sz="1200" b="1" dirty="0" err="1" smtClean="0"/>
                <a:t>hasGender</a:t>
              </a:r>
              <a:endParaRPr lang="fr-FR" sz="1200" b="1" dirty="0" smtClean="0"/>
            </a:p>
            <a:p>
              <a:r>
                <a:rPr lang="en-US" sz="1200" b="1" dirty="0" err="1" smtClean="0"/>
                <a:t>hasMbox</a:t>
              </a:r>
              <a:endParaRPr lang="en-US" sz="1200" b="1" dirty="0" smtClean="0"/>
            </a:p>
            <a:p>
              <a:r>
                <a:rPr lang="en-US" sz="1200" b="1" dirty="0" err="1" smtClean="0"/>
                <a:t>lastName</a:t>
              </a:r>
              <a:endParaRPr lang="en-US" sz="1200" b="1" dirty="0" smtClean="0"/>
            </a:p>
            <a:p>
              <a:r>
                <a:rPr lang="en-US" sz="1200" b="1" dirty="0" smtClean="0"/>
                <a:t>phone</a:t>
              </a:r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323528" y="3933056"/>
              <a:ext cx="1368152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activityDuration</a:t>
              </a:r>
              <a:endParaRPr lang="fr-FR" sz="1200" b="1" dirty="0" smtClean="0"/>
            </a:p>
            <a:p>
              <a:r>
                <a:rPr lang="fr-FR" sz="1200" b="1" dirty="0" err="1" smtClean="0"/>
                <a:t>activityKind</a:t>
              </a:r>
              <a:endParaRPr lang="fr-FR" sz="1200" b="1" dirty="0" smtClean="0"/>
            </a:p>
          </p:txBody>
        </p:sp>
        <p:grpSp>
          <p:nvGrpSpPr>
            <p:cNvPr id="46" name="Groupe 49"/>
            <p:cNvGrpSpPr/>
            <p:nvPr/>
          </p:nvGrpSpPr>
          <p:grpSpPr>
            <a:xfrm>
              <a:off x="-2350758" y="2636912"/>
              <a:ext cx="1522158" cy="432048"/>
              <a:chOff x="4211958" y="1340768"/>
              <a:chExt cx="1234126" cy="432048"/>
            </a:xfrm>
          </p:grpSpPr>
          <p:sp>
            <p:nvSpPr>
              <p:cNvPr id="47" name="Rectangle 46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8" name="ZoneTexte 47"/>
              <p:cNvSpPr txBox="1"/>
              <p:nvPr/>
            </p:nvSpPr>
            <p:spPr>
              <a:xfrm>
                <a:off x="421195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DailyActivity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49" name="ZoneTexte 48"/>
            <p:cNvSpPr txBox="1"/>
            <p:nvPr/>
          </p:nvSpPr>
          <p:spPr>
            <a:xfrm>
              <a:off x="-2340768" y="3068960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58" name="Groupe 49"/>
            <p:cNvGrpSpPr/>
            <p:nvPr/>
          </p:nvGrpSpPr>
          <p:grpSpPr>
            <a:xfrm>
              <a:off x="-2350758" y="4437112"/>
              <a:ext cx="1522158" cy="432048"/>
              <a:chOff x="4211958" y="1340768"/>
              <a:chExt cx="1234126" cy="432048"/>
            </a:xfrm>
          </p:grpSpPr>
          <p:sp>
            <p:nvSpPr>
              <p:cNvPr id="59" name="Rectangle 58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0" name="ZoneTexte 59"/>
              <p:cNvSpPr txBox="1"/>
              <p:nvPr/>
            </p:nvSpPr>
            <p:spPr>
              <a:xfrm>
                <a:off x="4211958" y="1446892"/>
                <a:ext cx="1226026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NocturnalActivity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61" name="ZoneTexte 60"/>
            <p:cNvSpPr txBox="1"/>
            <p:nvPr/>
          </p:nvSpPr>
          <p:spPr>
            <a:xfrm>
              <a:off x="-2340768" y="4869160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62" name="Connecteur en angle 134"/>
            <p:cNvCxnSpPr>
              <a:stCxn id="97" idx="3"/>
              <a:endCxn id="60" idx="3"/>
            </p:cNvCxnSpPr>
            <p:nvPr/>
          </p:nvCxnSpPr>
          <p:spPr>
            <a:xfrm rot="10800000" flipV="1">
              <a:off x="-838590" y="3717032"/>
              <a:ext cx="1018102" cy="95316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Connecteur en angle 134"/>
            <p:cNvCxnSpPr>
              <a:stCxn id="97" idx="3"/>
              <a:endCxn id="47" idx="3"/>
            </p:cNvCxnSpPr>
            <p:nvPr/>
          </p:nvCxnSpPr>
          <p:spPr>
            <a:xfrm rot="10800000">
              <a:off x="-828600" y="2852936"/>
              <a:ext cx="1008112" cy="864096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" name="Rectangle 62"/>
            <p:cNvSpPr/>
            <p:nvPr/>
          </p:nvSpPr>
          <p:spPr>
            <a:xfrm>
              <a:off x="9036494" y="3212976"/>
              <a:ext cx="1368152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4" name="ZoneTexte 63"/>
            <p:cNvSpPr txBox="1"/>
            <p:nvPr/>
          </p:nvSpPr>
          <p:spPr>
            <a:xfrm>
              <a:off x="9036492" y="4392687"/>
              <a:ext cx="1368154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Impairment</a:t>
              </a:r>
            </a:p>
            <a:p>
              <a:pPr algn="ctr"/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66" name="ZoneTexte 65"/>
            <p:cNvSpPr txBox="1"/>
            <p:nvPr/>
          </p:nvSpPr>
          <p:spPr>
            <a:xfrm>
              <a:off x="9036492" y="3645024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79" name="Groupe 49"/>
            <p:cNvGrpSpPr/>
            <p:nvPr/>
          </p:nvGrpSpPr>
          <p:grpSpPr>
            <a:xfrm>
              <a:off x="9036492" y="2060848"/>
              <a:ext cx="1368154" cy="432048"/>
              <a:chOff x="4211958" y="-2032575"/>
              <a:chExt cx="845152" cy="432048"/>
            </a:xfrm>
          </p:grpSpPr>
          <p:sp>
            <p:nvSpPr>
              <p:cNvPr id="80" name="Rectangle 79"/>
              <p:cNvSpPr/>
              <p:nvPr/>
            </p:nvSpPr>
            <p:spPr>
              <a:xfrm>
                <a:off x="4211959" y="-2032575"/>
                <a:ext cx="845151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1" name="ZoneTexte 80"/>
              <p:cNvSpPr txBox="1"/>
              <p:nvPr/>
            </p:nvSpPr>
            <p:spPr>
              <a:xfrm>
                <a:off x="4211958" y="-1926451"/>
                <a:ext cx="845152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Habit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2" name="ZoneTexte 81"/>
            <p:cNvSpPr txBox="1"/>
            <p:nvPr/>
          </p:nvSpPr>
          <p:spPr>
            <a:xfrm>
              <a:off x="9046486" y="2492896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88" name="Connecteur en angle 317"/>
            <p:cNvCxnSpPr>
              <a:stCxn id="311" idx="2"/>
            </p:cNvCxnSpPr>
            <p:nvPr/>
          </p:nvCxnSpPr>
          <p:spPr>
            <a:xfrm rot="16200000" flipH="1">
              <a:off x="1331640" y="908720"/>
              <a:ext cx="936104" cy="1512168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7" name="Triangle isocèle 96"/>
            <p:cNvSpPr/>
            <p:nvPr/>
          </p:nvSpPr>
          <p:spPr>
            <a:xfrm rot="5400000">
              <a:off x="179512" y="364502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8" name="ZoneTexte 77"/>
            <p:cNvSpPr txBox="1"/>
            <p:nvPr/>
          </p:nvSpPr>
          <p:spPr>
            <a:xfrm>
              <a:off x="9036492" y="3247092"/>
              <a:ext cx="1368154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Posture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83" name="ZoneTexte 82"/>
            <p:cNvSpPr txBox="1"/>
            <p:nvPr/>
          </p:nvSpPr>
          <p:spPr>
            <a:xfrm>
              <a:off x="9036492" y="4736177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85" name="ZoneTexte 84"/>
            <p:cNvSpPr txBox="1"/>
            <p:nvPr/>
          </p:nvSpPr>
          <p:spPr>
            <a:xfrm>
              <a:off x="5364088" y="2492896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87" name="Triangle isocèle 86"/>
            <p:cNvSpPr/>
            <p:nvPr/>
          </p:nvSpPr>
          <p:spPr>
            <a:xfrm flipV="1">
              <a:off x="6012160" y="1916832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89" name="Connecteur en angle 134"/>
            <p:cNvCxnSpPr>
              <a:stCxn id="175" idx="1"/>
              <a:endCxn id="87" idx="3"/>
            </p:cNvCxnSpPr>
            <p:nvPr/>
          </p:nvCxnSpPr>
          <p:spPr>
            <a:xfrm rot="10800000" flipV="1">
              <a:off x="6084169" y="1135776"/>
              <a:ext cx="1358163" cy="781055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Connecteur en angle 317"/>
            <p:cNvCxnSpPr>
              <a:stCxn id="175" idx="0"/>
              <a:endCxn id="184" idx="3"/>
            </p:cNvCxnSpPr>
            <p:nvPr/>
          </p:nvCxnSpPr>
          <p:spPr>
            <a:xfrm rot="16200000" flipV="1">
              <a:off x="7251801" y="-31856"/>
              <a:ext cx="576064" cy="1327154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Connecteur en angle 134"/>
            <p:cNvCxnSpPr>
              <a:stCxn id="196" idx="0"/>
              <a:endCxn id="85" idx="2"/>
            </p:cNvCxnSpPr>
            <p:nvPr/>
          </p:nvCxnSpPr>
          <p:spPr>
            <a:xfrm rot="5400000" flipH="1" flipV="1">
              <a:off x="5356075" y="3528999"/>
              <a:ext cx="1523201" cy="499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0" name="Rectangle 99"/>
            <p:cNvSpPr/>
            <p:nvPr/>
          </p:nvSpPr>
          <p:spPr>
            <a:xfrm>
              <a:off x="7092280" y="116632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hasPatients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02" name="Rectangle 101"/>
            <p:cNvSpPr/>
            <p:nvPr/>
          </p:nvSpPr>
          <p:spPr>
            <a:xfrm>
              <a:off x="5652120" y="3463116"/>
              <a:ext cx="100811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followsUser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4" name="Connecteur en angle 134"/>
            <p:cNvCxnSpPr>
              <a:endCxn id="81" idx="1"/>
            </p:cNvCxnSpPr>
            <p:nvPr/>
          </p:nvCxnSpPr>
          <p:spPr>
            <a:xfrm>
              <a:off x="6876256" y="2132856"/>
              <a:ext cx="2160236" cy="161074"/>
            </a:xfrm>
            <a:prstGeom prst="bentConnector3">
              <a:avLst>
                <a:gd name="adj1" fmla="val 60059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8" name="Rectangle 107"/>
            <p:cNvSpPr/>
            <p:nvPr/>
          </p:nvSpPr>
          <p:spPr>
            <a:xfrm>
              <a:off x="8172400" y="2060848"/>
              <a:ext cx="79208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hasHabit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9" name="Connecteur en angle 317"/>
            <p:cNvCxnSpPr>
              <a:stCxn id="63" idx="1"/>
              <a:endCxn id="178" idx="3"/>
            </p:cNvCxnSpPr>
            <p:nvPr/>
          </p:nvCxnSpPr>
          <p:spPr>
            <a:xfrm rot="10800000">
              <a:off x="6876256" y="2276872"/>
              <a:ext cx="2160238" cy="1152128"/>
            </a:xfrm>
            <a:prstGeom prst="bentConnector3">
              <a:avLst>
                <a:gd name="adj1" fmla="val 48743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5" name="Rectangle 114"/>
            <p:cNvSpPr/>
            <p:nvPr/>
          </p:nvSpPr>
          <p:spPr>
            <a:xfrm>
              <a:off x="7812360" y="4293096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hasImpairment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18" name="Connecteur en angle 317"/>
            <p:cNvCxnSpPr>
              <a:stCxn id="77" idx="1"/>
            </p:cNvCxnSpPr>
            <p:nvPr/>
          </p:nvCxnSpPr>
          <p:spPr>
            <a:xfrm rot="10800000">
              <a:off x="6876256" y="2420889"/>
              <a:ext cx="2160238" cy="2099265"/>
            </a:xfrm>
            <a:prstGeom prst="bentConnector3">
              <a:avLst>
                <a:gd name="adj1" fmla="val 57963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1" name="Rectangle 120"/>
            <p:cNvSpPr/>
            <p:nvPr/>
          </p:nvSpPr>
          <p:spPr>
            <a:xfrm>
              <a:off x="8028384" y="3175084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hasPosture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95" name="Rectangle 94"/>
            <p:cNvSpPr/>
            <p:nvPr/>
          </p:nvSpPr>
          <p:spPr>
            <a:xfrm>
              <a:off x="9036494" y="5384248"/>
              <a:ext cx="1368152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8" name="ZoneTexte 97"/>
            <p:cNvSpPr txBox="1"/>
            <p:nvPr/>
          </p:nvSpPr>
          <p:spPr>
            <a:xfrm>
              <a:off x="9036492" y="5472806"/>
              <a:ext cx="1368154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ChronicDisease</a:t>
              </a:r>
              <a:endParaRPr lang="en-GB" sz="1050" dirty="0" smtClean="0">
                <a:solidFill>
                  <a:schemeClr val="bg1"/>
                </a:solidFill>
                <a:latin typeface="Arial Black" pitchFamily="34" charset="0"/>
              </a:endParaRPr>
            </a:p>
            <a:p>
              <a:pPr algn="ctr"/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99" name="ZoneTexte 98"/>
            <p:cNvSpPr txBox="1"/>
            <p:nvPr/>
          </p:nvSpPr>
          <p:spPr>
            <a:xfrm>
              <a:off x="9036492" y="5816296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101" name="Rectangle 100"/>
            <p:cNvSpPr/>
            <p:nvPr/>
          </p:nvSpPr>
          <p:spPr>
            <a:xfrm>
              <a:off x="7524328" y="5373216"/>
              <a:ext cx="144016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hasChronicDisease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3" name="Connecteur en angle 317"/>
            <p:cNvCxnSpPr>
              <a:stCxn id="95" idx="1"/>
            </p:cNvCxnSpPr>
            <p:nvPr/>
          </p:nvCxnSpPr>
          <p:spPr>
            <a:xfrm rot="10800000">
              <a:off x="6876256" y="2564904"/>
              <a:ext cx="2160238" cy="3035368"/>
            </a:xfrm>
            <a:prstGeom prst="bentConnector3">
              <a:avLst>
                <a:gd name="adj1" fmla="val 6927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1" name="Groupe 60"/>
          <p:cNvGrpSpPr/>
          <p:nvPr/>
        </p:nvGrpSpPr>
        <p:grpSpPr>
          <a:xfrm>
            <a:off x="107504" y="620688"/>
            <a:ext cx="13393489" cy="3949408"/>
            <a:chOff x="107504" y="620688"/>
            <a:chExt cx="13393489" cy="3949408"/>
          </a:xfrm>
        </p:grpSpPr>
        <p:grpSp>
          <p:nvGrpSpPr>
            <p:cNvPr id="4" name="Groupe 49"/>
            <p:cNvGrpSpPr/>
            <p:nvPr/>
          </p:nvGrpSpPr>
          <p:grpSpPr>
            <a:xfrm>
              <a:off x="2555776" y="2060848"/>
              <a:ext cx="2016224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446892"/>
                <a:ext cx="123412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Ban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5" name="Groupe 49"/>
            <p:cNvGrpSpPr/>
            <p:nvPr/>
          </p:nvGrpSpPr>
          <p:grpSpPr>
            <a:xfrm>
              <a:off x="10332640" y="1988840"/>
              <a:ext cx="3168352" cy="515089"/>
              <a:chOff x="3863673" y="1340768"/>
              <a:chExt cx="2677927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3863673" y="1340768"/>
                <a:ext cx="2677927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 </a:t>
                </a:r>
                <a:endParaRPr lang="fr-FR" dirty="0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3863673" y="1446892"/>
                <a:ext cx="2677927" cy="21298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EventDrivenBanCommunicationFunction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6" name="Groupe 49"/>
            <p:cNvGrpSpPr/>
            <p:nvPr/>
          </p:nvGrpSpPr>
          <p:grpSpPr>
            <a:xfrm>
              <a:off x="10332641" y="2996952"/>
              <a:ext cx="3168352" cy="432048"/>
              <a:chOff x="3863672" y="1340768"/>
              <a:chExt cx="2677926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3863672" y="1340768"/>
                <a:ext cx="2677926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3873660" y="1438508"/>
                <a:ext cx="260707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OnRequestBanCommunicationFunction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827584" y="620688"/>
              <a:ext cx="1656184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827584" y="620688"/>
              <a:ext cx="1656184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Contact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grpSp>
          <p:nvGrpSpPr>
            <p:cNvPr id="7" name="Groupe 49"/>
            <p:cNvGrpSpPr/>
            <p:nvPr/>
          </p:nvGrpSpPr>
          <p:grpSpPr>
            <a:xfrm>
              <a:off x="10332641" y="1052736"/>
              <a:ext cx="3168352" cy="432048"/>
              <a:chOff x="3863673" y="1340768"/>
              <a:chExt cx="2677927" cy="432048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3863673" y="1340768"/>
                <a:ext cx="2677927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3946826" y="1446892"/>
                <a:ext cx="2429074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PeriodicBanCommunicationFunction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04" name="Connecteur en angle 134"/>
            <p:cNvCxnSpPr>
              <a:stCxn id="184" idx="1"/>
              <a:endCxn id="294" idx="3"/>
            </p:cNvCxnSpPr>
            <p:nvPr/>
          </p:nvCxnSpPr>
          <p:spPr>
            <a:xfrm rot="10800000" flipV="1">
              <a:off x="9324532" y="1268760"/>
              <a:ext cx="1008109" cy="100811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Connecteur droit avec flèche 215"/>
            <p:cNvCxnSpPr>
              <a:stCxn id="175" idx="1"/>
            </p:cNvCxnSpPr>
            <p:nvPr/>
          </p:nvCxnSpPr>
          <p:spPr>
            <a:xfrm flipH="1">
              <a:off x="9828584" y="2246385"/>
              <a:ext cx="504056" cy="30487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  <a:endCxn id="294" idx="3"/>
            </p:cNvCxnSpPr>
            <p:nvPr/>
          </p:nvCxnSpPr>
          <p:spPr>
            <a:xfrm rot="10800000">
              <a:off x="9324532" y="2276872"/>
              <a:ext cx="1008109" cy="93610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3" name="Rectangle 232"/>
            <p:cNvSpPr/>
            <p:nvPr/>
          </p:nvSpPr>
          <p:spPr>
            <a:xfrm>
              <a:off x="6804247" y="2060848"/>
              <a:ext cx="2376264" cy="50405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1050" dirty="0" smtClean="0">
                  <a:solidFill>
                    <a:schemeClr val="bg1"/>
                  </a:solidFill>
                  <a:latin typeface="Arial Black" pitchFamily="34" charset="0"/>
                </a:rPr>
                <a:t>&lt;&lt;</a:t>
              </a:r>
              <a:r>
                <a:rPr lang="fr-FR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Enumeration</a:t>
              </a:r>
              <a:r>
                <a:rPr lang="fr-FR" sz="1050" dirty="0" smtClean="0">
                  <a:solidFill>
                    <a:schemeClr val="bg1"/>
                  </a:solidFill>
                  <a:latin typeface="Arial Black" pitchFamily="34" charset="0"/>
                </a:rPr>
                <a:t>&gt;&gt;</a:t>
              </a:r>
            </a:p>
            <a:p>
              <a:pPr algn="ctr"/>
              <a:r>
                <a:rPr lang="fr-FR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BanCommunicationFunction</a:t>
              </a:r>
              <a:endParaRPr lang="fr-FR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294" name="Triangle isocèle 293"/>
            <p:cNvSpPr/>
            <p:nvPr/>
          </p:nvSpPr>
          <p:spPr>
            <a:xfrm rot="16200000">
              <a:off x="9180513" y="2204862"/>
              <a:ext cx="144016" cy="144019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" name="Groupe 315"/>
            <p:cNvGrpSpPr/>
            <p:nvPr/>
          </p:nvGrpSpPr>
          <p:grpSpPr>
            <a:xfrm>
              <a:off x="107504" y="1916832"/>
              <a:ext cx="1296144" cy="432048"/>
              <a:chOff x="395536" y="3573016"/>
              <a:chExt cx="1296144" cy="432048"/>
            </a:xfrm>
          </p:grpSpPr>
          <p:sp>
            <p:nvSpPr>
              <p:cNvPr id="311" name="Rectangle 310"/>
              <p:cNvSpPr/>
              <p:nvPr/>
            </p:nvSpPr>
            <p:spPr>
              <a:xfrm>
                <a:off x="395536" y="3573016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5" name="ZoneTexte 314"/>
              <p:cNvSpPr txBox="1"/>
              <p:nvPr/>
            </p:nvSpPr>
            <p:spPr>
              <a:xfrm>
                <a:off x="395536" y="3645024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BanHub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25" name="Connecteur droit avec flèche 324"/>
            <p:cNvCxnSpPr>
              <a:endCxn id="315" idx="3"/>
            </p:cNvCxnSpPr>
            <p:nvPr/>
          </p:nvCxnSpPr>
          <p:spPr>
            <a:xfrm flipH="1" flipV="1">
              <a:off x="1403648" y="2115798"/>
              <a:ext cx="1152128" cy="17058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4" name="Rectangle 363"/>
            <p:cNvSpPr/>
            <p:nvPr/>
          </p:nvSpPr>
          <p:spPr>
            <a:xfrm>
              <a:off x="1763688" y="1878940"/>
              <a:ext cx="72008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hasHub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ZoneTexte 380"/>
            <p:cNvSpPr txBox="1"/>
            <p:nvPr/>
          </p:nvSpPr>
          <p:spPr>
            <a:xfrm>
              <a:off x="10342628" y="2503929"/>
              <a:ext cx="315836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/>
            </a:p>
          </p:txBody>
        </p:sp>
        <p:sp>
          <p:nvSpPr>
            <p:cNvPr id="387" name="ZoneTexte 386"/>
            <p:cNvSpPr txBox="1"/>
            <p:nvPr/>
          </p:nvSpPr>
          <p:spPr>
            <a:xfrm>
              <a:off x="10342629" y="3440033"/>
              <a:ext cx="3158363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89" name="ZoneTexte 388"/>
            <p:cNvSpPr txBox="1"/>
            <p:nvPr/>
          </p:nvSpPr>
          <p:spPr>
            <a:xfrm>
              <a:off x="10342628" y="1495817"/>
              <a:ext cx="315836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sendingFrequency</a:t>
              </a:r>
              <a:endParaRPr lang="fr-FR" sz="1200" b="1" dirty="0" smtClean="0"/>
            </a:p>
          </p:txBody>
        </p:sp>
        <p:sp>
          <p:nvSpPr>
            <p:cNvPr id="390" name="ZoneTexte 389"/>
            <p:cNvSpPr txBox="1"/>
            <p:nvPr/>
          </p:nvSpPr>
          <p:spPr>
            <a:xfrm>
              <a:off x="827584" y="1052736"/>
              <a:ext cx="1656183" cy="216023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800" b="1" dirty="0" smtClean="0"/>
            </a:p>
          </p:txBody>
        </p:sp>
        <p:sp>
          <p:nvSpPr>
            <p:cNvPr id="391" name="ZoneTexte 390"/>
            <p:cNvSpPr txBox="1"/>
            <p:nvPr/>
          </p:nvSpPr>
          <p:spPr>
            <a:xfrm>
              <a:off x="2555776" y="2492896"/>
              <a:ext cx="2016224" cy="120032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banDensity</a:t>
              </a:r>
              <a:endParaRPr lang="en-US" sz="1200" b="1" dirty="0" smtClean="0"/>
            </a:p>
            <a:p>
              <a:r>
                <a:rPr lang="en-US" sz="1200" b="1" dirty="0" err="1" smtClean="0"/>
                <a:t>banGeolocation</a:t>
              </a:r>
              <a:endParaRPr lang="en-US" sz="1200" b="1" dirty="0" smtClean="0"/>
            </a:p>
            <a:p>
              <a:r>
                <a:rPr lang="en-US" sz="1200" b="1" dirty="0" err="1" smtClean="0"/>
                <a:t>banTopology</a:t>
              </a:r>
              <a:endParaRPr lang="en-US" sz="1200" b="1" dirty="0" smtClean="0"/>
            </a:p>
            <a:p>
              <a:r>
                <a:rPr lang="en-US" sz="1200" b="1" dirty="0" err="1" smtClean="0"/>
                <a:t>hasBanApplicationDomain</a:t>
              </a:r>
              <a:endParaRPr lang="en-US" sz="1200" b="1" dirty="0" smtClean="0"/>
            </a:p>
            <a:p>
              <a:r>
                <a:rPr lang="en-US" sz="1200" b="1" dirty="0" smtClean="0"/>
                <a:t>lifetime</a:t>
              </a:r>
            </a:p>
            <a:p>
              <a:r>
                <a:rPr lang="en-US" sz="1200" b="1" dirty="0" smtClean="0"/>
                <a:t>phenomena</a:t>
              </a:r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6804247" y="2564905"/>
              <a:ext cx="237626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52" name="Groupe 315"/>
            <p:cNvGrpSpPr/>
            <p:nvPr/>
          </p:nvGrpSpPr>
          <p:grpSpPr>
            <a:xfrm>
              <a:off x="107504" y="2924944"/>
              <a:ext cx="1296144" cy="432048"/>
              <a:chOff x="395536" y="3573016"/>
              <a:chExt cx="1296144" cy="432048"/>
            </a:xfrm>
          </p:grpSpPr>
          <p:sp>
            <p:nvSpPr>
              <p:cNvPr id="53" name="Rectangle 52"/>
              <p:cNvSpPr/>
              <p:nvPr/>
            </p:nvSpPr>
            <p:spPr>
              <a:xfrm>
                <a:off x="395536" y="3573016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54" name="ZoneTexte 53"/>
              <p:cNvSpPr txBox="1"/>
              <p:nvPr/>
            </p:nvSpPr>
            <p:spPr>
              <a:xfrm>
                <a:off x="395536" y="3645024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55" name="Connecteur en angle 54"/>
            <p:cNvCxnSpPr>
              <a:stCxn id="54" idx="3"/>
            </p:cNvCxnSpPr>
            <p:nvPr/>
          </p:nvCxnSpPr>
          <p:spPr>
            <a:xfrm flipV="1">
              <a:off x="1403648" y="2420888"/>
              <a:ext cx="1152128" cy="703022"/>
            </a:xfrm>
            <a:prstGeom prst="bentConnector3">
              <a:avLst>
                <a:gd name="adj1" fmla="val 2485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Connecteur en angle 62"/>
            <p:cNvCxnSpPr>
              <a:stCxn id="390" idx="2"/>
            </p:cNvCxnSpPr>
            <p:nvPr/>
          </p:nvCxnSpPr>
          <p:spPr>
            <a:xfrm rot="16200000" flipH="1">
              <a:off x="1838193" y="1086241"/>
              <a:ext cx="792089" cy="1157123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" name="Rectangle 65"/>
            <p:cNvSpPr/>
            <p:nvPr/>
          </p:nvSpPr>
          <p:spPr>
            <a:xfrm>
              <a:off x="1763688" y="2204864"/>
              <a:ext cx="79208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contains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2" name="Rectangle 61"/>
            <p:cNvSpPr/>
            <p:nvPr/>
          </p:nvSpPr>
          <p:spPr>
            <a:xfrm>
              <a:off x="1691680" y="1412776"/>
              <a:ext cx="100811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hasContact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72" name="Connecteur droit avec flèche 71"/>
            <p:cNvCxnSpPr/>
            <p:nvPr/>
          </p:nvCxnSpPr>
          <p:spPr>
            <a:xfrm>
              <a:off x="4572000" y="2132856"/>
              <a:ext cx="2232247" cy="3600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6" name="Rectangle 75"/>
            <p:cNvSpPr/>
            <p:nvPr/>
          </p:nvSpPr>
          <p:spPr>
            <a:xfrm>
              <a:off x="3419872" y="1302876"/>
              <a:ext cx="172819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hasResponsibleParty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92" name="Rectangle 91"/>
            <p:cNvSpPr/>
            <p:nvPr/>
          </p:nvSpPr>
          <p:spPr>
            <a:xfrm>
              <a:off x="4355975" y="620688"/>
              <a:ext cx="1656185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93" name="ZoneTexte 92"/>
            <p:cNvSpPr txBox="1"/>
            <p:nvPr/>
          </p:nvSpPr>
          <p:spPr>
            <a:xfrm>
              <a:off x="4283967" y="620688"/>
              <a:ext cx="1728193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ResponsibleParty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cxnSp>
          <p:nvCxnSpPr>
            <p:cNvPr id="102" name="Connecteur en angle 101"/>
            <p:cNvCxnSpPr>
              <a:stCxn id="93" idx="2"/>
            </p:cNvCxnSpPr>
            <p:nvPr/>
          </p:nvCxnSpPr>
          <p:spPr>
            <a:xfrm rot="5400000">
              <a:off x="3756132" y="668916"/>
              <a:ext cx="1024662" cy="175920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5" name="Rectangle 104"/>
            <p:cNvSpPr/>
            <p:nvPr/>
          </p:nvSpPr>
          <p:spPr>
            <a:xfrm>
              <a:off x="4788024" y="1916832"/>
              <a:ext cx="201622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hasCommunicationFunction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46" name="Rectangle 45"/>
            <p:cNvSpPr/>
            <p:nvPr/>
          </p:nvSpPr>
          <p:spPr>
            <a:xfrm>
              <a:off x="6804248" y="3789040"/>
              <a:ext cx="2376264" cy="50405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BanApplicationDomain</a:t>
              </a:r>
              <a:endParaRPr lang="fr-FR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47" name="ZoneTexte 46"/>
            <p:cNvSpPr txBox="1"/>
            <p:nvPr/>
          </p:nvSpPr>
          <p:spPr>
            <a:xfrm>
              <a:off x="6804248" y="4293097"/>
              <a:ext cx="237626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49" name="Connecteur en angle 48"/>
            <p:cNvCxnSpPr>
              <a:stCxn id="46" idx="1"/>
            </p:cNvCxnSpPr>
            <p:nvPr/>
          </p:nvCxnSpPr>
          <p:spPr>
            <a:xfrm rot="10800000">
              <a:off x="4572000" y="2365938"/>
              <a:ext cx="2232248" cy="1675130"/>
            </a:xfrm>
            <a:prstGeom prst="bentConnector3">
              <a:avLst>
                <a:gd name="adj1" fmla="val 85285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" name="Rectangle 56"/>
            <p:cNvSpPr/>
            <p:nvPr/>
          </p:nvSpPr>
          <p:spPr>
            <a:xfrm>
              <a:off x="4860032" y="3789040"/>
              <a:ext cx="201622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hasBanApplicationDomain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6" name="Groupe 155"/>
          <p:cNvGrpSpPr/>
          <p:nvPr/>
        </p:nvGrpSpPr>
        <p:grpSpPr>
          <a:xfrm>
            <a:off x="-3204864" y="-1179512"/>
            <a:ext cx="11593288" cy="9010291"/>
            <a:chOff x="-3204864" y="-1179512"/>
            <a:chExt cx="11593288" cy="9010291"/>
          </a:xfrm>
        </p:grpSpPr>
        <p:sp>
          <p:nvSpPr>
            <p:cNvPr id="948" name="ZoneTexte 947"/>
            <p:cNvSpPr txBox="1"/>
            <p:nvPr/>
          </p:nvSpPr>
          <p:spPr>
            <a:xfrm>
              <a:off x="3203848" y="6815116"/>
              <a:ext cx="1512168" cy="1015663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GB" sz="1200" b="1" dirty="0" err="1" smtClean="0"/>
                <a:t>interfaceAddress</a:t>
              </a:r>
              <a:r>
                <a:rPr lang="en-GB" sz="1200" b="1" dirty="0" smtClean="0"/>
                <a:t> </a:t>
              </a:r>
              <a:r>
                <a:rPr lang="en-US" sz="1200" b="1" dirty="0" err="1" smtClean="0"/>
                <a:t>interfaceDescription</a:t>
              </a:r>
              <a:endParaRPr lang="en-US" sz="1200" b="1" dirty="0" smtClean="0"/>
            </a:p>
            <a:p>
              <a:r>
                <a:rPr lang="en-US" sz="1200" b="1" dirty="0" err="1" smtClean="0"/>
                <a:t>interfaceProtocol</a:t>
              </a:r>
              <a:endParaRPr lang="en-US" sz="1200" b="1" dirty="0" smtClean="0"/>
            </a:p>
            <a:p>
              <a:r>
                <a:rPr lang="en-GB" sz="1200" b="1" dirty="0" err="1" smtClean="0"/>
                <a:t>isGateway</a:t>
              </a:r>
              <a:endParaRPr lang="en-GB" sz="1200" b="1" dirty="0" smtClean="0"/>
            </a:p>
            <a:p>
              <a:r>
                <a:rPr lang="en-GB" sz="1200" b="1" dirty="0" err="1" smtClean="0"/>
                <a:t>transmissionRate</a:t>
              </a:r>
              <a:endParaRPr lang="en-US" sz="1200" b="1" dirty="0" smtClean="0"/>
            </a:p>
          </p:txBody>
        </p:sp>
        <p:sp>
          <p:nvSpPr>
            <p:cNvPr id="300" name="Rectangle 299"/>
            <p:cNvSpPr/>
            <p:nvPr/>
          </p:nvSpPr>
          <p:spPr>
            <a:xfrm>
              <a:off x="1691680" y="4729643"/>
              <a:ext cx="122413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hasDeviceType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1" name="Rectangle 300"/>
            <p:cNvSpPr/>
            <p:nvPr/>
          </p:nvSpPr>
          <p:spPr>
            <a:xfrm>
              <a:off x="1763688" y="6312077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hasInterface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17" name="Connecteur en angle 316"/>
            <p:cNvCxnSpPr>
              <a:stCxn id="854" idx="1"/>
              <a:endCxn id="705" idx="3"/>
            </p:cNvCxnSpPr>
            <p:nvPr/>
          </p:nvCxnSpPr>
          <p:spPr>
            <a:xfrm rot="10800000" flipV="1">
              <a:off x="4572000" y="3806821"/>
              <a:ext cx="2160240" cy="1159679"/>
            </a:xfrm>
            <a:prstGeom prst="bentConnector3">
              <a:avLst>
                <a:gd name="adj1" fmla="val 7807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1" name="Rectangle 340"/>
            <p:cNvSpPr/>
            <p:nvPr/>
          </p:nvSpPr>
          <p:spPr>
            <a:xfrm>
              <a:off x="5004048" y="3543399"/>
              <a:ext cx="158417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hasComputingPower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2" name="Rectangle 341"/>
            <p:cNvSpPr/>
            <p:nvPr/>
          </p:nvSpPr>
          <p:spPr>
            <a:xfrm>
              <a:off x="5040560" y="6025787"/>
              <a:ext cx="140364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hasPowerSource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60" name="Rectangle 159"/>
            <p:cNvSpPr/>
            <p:nvPr/>
          </p:nvSpPr>
          <p:spPr>
            <a:xfrm>
              <a:off x="-1620688" y="2276872"/>
              <a:ext cx="100811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7" name="Connecteur en angle 281"/>
            <p:cNvCxnSpPr>
              <a:stCxn id="705" idx="1"/>
            </p:cNvCxnSpPr>
            <p:nvPr/>
          </p:nvCxnSpPr>
          <p:spPr>
            <a:xfrm rot="10800000" flipV="1">
              <a:off x="1475656" y="4966501"/>
              <a:ext cx="1800200" cy="1705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Connecteur en angle 281"/>
            <p:cNvCxnSpPr>
              <a:stCxn id="293" idx="3"/>
            </p:cNvCxnSpPr>
            <p:nvPr/>
          </p:nvCxnSpPr>
          <p:spPr>
            <a:xfrm rot="5400000" flipH="1" flipV="1">
              <a:off x="231196" y="1176427"/>
              <a:ext cx="652718" cy="118813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Connecteur droit avec flèche 291"/>
            <p:cNvCxnSpPr>
              <a:stCxn id="704" idx="0"/>
              <a:endCxn id="699" idx="2"/>
            </p:cNvCxnSpPr>
            <p:nvPr/>
          </p:nvCxnSpPr>
          <p:spPr>
            <a:xfrm flipV="1">
              <a:off x="3923928" y="3820398"/>
              <a:ext cx="0" cy="947137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Connecteur en angle 134"/>
            <p:cNvCxnSpPr>
              <a:stCxn id="392" idx="3"/>
              <a:endCxn id="639" idx="0"/>
            </p:cNvCxnSpPr>
            <p:nvPr/>
          </p:nvCxnSpPr>
          <p:spPr>
            <a:xfrm>
              <a:off x="-1692696" y="-980546"/>
              <a:ext cx="2232248" cy="1052554"/>
            </a:xfrm>
            <a:prstGeom prst="bentConnector3">
              <a:avLst>
                <a:gd name="adj1" fmla="val 473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Connecteur en angle 134"/>
            <p:cNvCxnSpPr>
              <a:stCxn id="386" idx="3"/>
              <a:endCxn id="639" idx="0"/>
            </p:cNvCxnSpPr>
            <p:nvPr/>
          </p:nvCxnSpPr>
          <p:spPr>
            <a:xfrm>
              <a:off x="-1692696" y="-332474"/>
              <a:ext cx="2232248" cy="404482"/>
            </a:xfrm>
            <a:prstGeom prst="bentConnector3">
              <a:avLst>
                <a:gd name="adj1" fmla="val 473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3" name="Connecteur en angle 134"/>
            <p:cNvCxnSpPr>
              <a:stCxn id="382" idx="3"/>
              <a:endCxn id="639" idx="0"/>
            </p:cNvCxnSpPr>
            <p:nvPr/>
          </p:nvCxnSpPr>
          <p:spPr>
            <a:xfrm flipV="1">
              <a:off x="-1692696" y="72008"/>
              <a:ext cx="2232248" cy="243590"/>
            </a:xfrm>
            <a:prstGeom prst="bentConnector3">
              <a:avLst>
                <a:gd name="adj1" fmla="val 473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Connecteur en angle 134"/>
            <p:cNvCxnSpPr>
              <a:endCxn id="329" idx="1"/>
            </p:cNvCxnSpPr>
            <p:nvPr/>
          </p:nvCxnSpPr>
          <p:spPr>
            <a:xfrm flipV="1">
              <a:off x="2051720" y="99574"/>
              <a:ext cx="1440160" cy="216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3" name="Rectangle 302"/>
            <p:cNvSpPr/>
            <p:nvPr/>
          </p:nvSpPr>
          <p:spPr>
            <a:xfrm>
              <a:off x="2339752" y="-137284"/>
              <a:ext cx="108012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isAttachedTo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6" name="Connecteur en angle 243"/>
            <p:cNvCxnSpPr>
              <a:stCxn id="696" idx="1"/>
            </p:cNvCxnSpPr>
            <p:nvPr/>
          </p:nvCxnSpPr>
          <p:spPr>
            <a:xfrm rot="10800000" flipV="1">
              <a:off x="1475656" y="3310317"/>
              <a:ext cx="1800200" cy="1705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1" name="Rectangle 280"/>
            <p:cNvSpPr/>
            <p:nvPr/>
          </p:nvSpPr>
          <p:spPr>
            <a:xfrm>
              <a:off x="3491880" y="4297595"/>
              <a:ext cx="79208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3" name="Rectangle 282"/>
            <p:cNvSpPr/>
            <p:nvPr/>
          </p:nvSpPr>
          <p:spPr>
            <a:xfrm>
              <a:off x="1691680" y="3073459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inCurrentMode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24" name="Groupe 323"/>
            <p:cNvGrpSpPr/>
            <p:nvPr/>
          </p:nvGrpSpPr>
          <p:grpSpPr>
            <a:xfrm>
              <a:off x="3491880" y="-99392"/>
              <a:ext cx="1296144" cy="432048"/>
              <a:chOff x="107504" y="1916832"/>
              <a:chExt cx="1296144" cy="432048"/>
            </a:xfrm>
          </p:grpSpPr>
          <p:sp>
            <p:nvSpPr>
              <p:cNvPr id="325" name="Rectangle 324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9" name="ZoneTexte 328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HealthActor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90" name="Groupe 389"/>
            <p:cNvGrpSpPr/>
            <p:nvPr/>
          </p:nvGrpSpPr>
          <p:grpSpPr>
            <a:xfrm>
              <a:off x="-3132856" y="-1179512"/>
              <a:ext cx="1440160" cy="432048"/>
              <a:chOff x="107504" y="1916832"/>
              <a:chExt cx="1296144" cy="432048"/>
            </a:xfrm>
          </p:grpSpPr>
          <p:sp>
            <p:nvSpPr>
              <p:cNvPr id="391" name="Rectangle 390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92" name="ZoneTexte 391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BanHub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655" name="Connecteur en angle 134"/>
            <p:cNvCxnSpPr/>
            <p:nvPr/>
          </p:nvCxnSpPr>
          <p:spPr>
            <a:xfrm flipV="1">
              <a:off x="-1692696" y="0"/>
              <a:ext cx="1080120" cy="1052736"/>
            </a:xfrm>
            <a:prstGeom prst="bentConnector3">
              <a:avLst>
                <a:gd name="adj1" fmla="val 977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9" name="Triangle isocèle 638"/>
            <p:cNvSpPr/>
            <p:nvPr/>
          </p:nvSpPr>
          <p:spPr>
            <a:xfrm rot="5400000">
              <a:off x="395536" y="0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59" name="Rectangle 658"/>
            <p:cNvSpPr/>
            <p:nvPr/>
          </p:nvSpPr>
          <p:spPr>
            <a:xfrm>
              <a:off x="539552" y="-188243"/>
              <a:ext cx="1800200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60" name="ZoneTexte 659"/>
            <p:cNvSpPr txBox="1"/>
            <p:nvPr/>
          </p:nvSpPr>
          <p:spPr>
            <a:xfrm>
              <a:off x="539552" y="243805"/>
              <a:ext cx="1800200" cy="120032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availableFlash</a:t>
              </a:r>
              <a:r>
                <a:rPr lang="en-US" sz="1200" b="1" dirty="0" smtClean="0"/>
                <a:t> </a:t>
              </a:r>
              <a:r>
                <a:rPr lang="en-US" sz="1200" b="1" dirty="0" err="1" smtClean="0"/>
                <a:t>availableRam</a:t>
              </a:r>
              <a:endParaRPr lang="en-US" sz="1200" b="1" dirty="0" smtClean="0"/>
            </a:p>
            <a:p>
              <a:r>
                <a:rPr lang="en-US" sz="1200" b="1" dirty="0" err="1" smtClean="0"/>
                <a:t>consistsOf</a:t>
              </a:r>
              <a:endParaRPr lang="en-GB" sz="1200" b="1" dirty="0" smtClean="0"/>
            </a:p>
            <a:p>
              <a:r>
                <a:rPr lang="en-US" sz="1200" b="1" dirty="0" err="1" smtClean="0"/>
                <a:t>hasLocation</a:t>
              </a:r>
              <a:endParaRPr lang="en-US" sz="1200" b="1" dirty="0" smtClean="0"/>
            </a:p>
            <a:p>
              <a:r>
                <a:rPr lang="en-GB" sz="1200" b="1" dirty="0" err="1" smtClean="0"/>
                <a:t>remainingBatteryLevel</a:t>
              </a:r>
              <a:endParaRPr lang="en-US" sz="1200" b="1" dirty="0" smtClean="0"/>
            </a:p>
            <a:p>
              <a:r>
                <a:rPr lang="en-US" sz="1200" b="1" dirty="0" err="1" smtClean="0"/>
                <a:t>serialNb</a:t>
              </a:r>
              <a:endParaRPr lang="en-US" sz="1200" b="1" dirty="0" smtClean="0"/>
            </a:p>
          </p:txBody>
        </p:sp>
        <p:sp>
          <p:nvSpPr>
            <p:cNvPr id="661" name="ZoneTexte 660"/>
            <p:cNvSpPr txBox="1"/>
            <p:nvPr/>
          </p:nvSpPr>
          <p:spPr>
            <a:xfrm>
              <a:off x="611560" y="-126958"/>
              <a:ext cx="1728192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HealthDevice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grpSp>
          <p:nvGrpSpPr>
            <p:cNvPr id="694" name="Groupe 693"/>
            <p:cNvGrpSpPr/>
            <p:nvPr/>
          </p:nvGrpSpPr>
          <p:grpSpPr>
            <a:xfrm>
              <a:off x="3275856" y="3111351"/>
              <a:ext cx="1296144" cy="432048"/>
              <a:chOff x="107504" y="1916832"/>
              <a:chExt cx="1296144" cy="432048"/>
            </a:xfrm>
          </p:grpSpPr>
          <p:sp>
            <p:nvSpPr>
              <p:cNvPr id="695" name="Rectangle 694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96" name="ZoneTexte 695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Mode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699" name="ZoneTexte 698"/>
            <p:cNvSpPr txBox="1"/>
            <p:nvPr/>
          </p:nvSpPr>
          <p:spPr>
            <a:xfrm>
              <a:off x="3275856" y="3543399"/>
              <a:ext cx="129614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modeName</a:t>
              </a:r>
              <a:endParaRPr lang="en-US" sz="1200" b="1" dirty="0" smtClean="0"/>
            </a:p>
          </p:txBody>
        </p:sp>
        <p:grpSp>
          <p:nvGrpSpPr>
            <p:cNvPr id="703" name="Groupe 702"/>
            <p:cNvGrpSpPr/>
            <p:nvPr/>
          </p:nvGrpSpPr>
          <p:grpSpPr>
            <a:xfrm>
              <a:off x="3275856" y="4767535"/>
              <a:ext cx="1296144" cy="432048"/>
              <a:chOff x="107504" y="1916832"/>
              <a:chExt cx="1296144" cy="432048"/>
            </a:xfrm>
          </p:grpSpPr>
          <p:sp>
            <p:nvSpPr>
              <p:cNvPr id="704" name="Rectangle 703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05" name="ZoneTexte 704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DeviceType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707" name="ZoneTexte 706"/>
            <p:cNvSpPr txBox="1"/>
            <p:nvPr/>
          </p:nvSpPr>
          <p:spPr>
            <a:xfrm>
              <a:off x="3275856" y="5199583"/>
              <a:ext cx="1296144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deviceTypeName</a:t>
              </a:r>
              <a:endParaRPr lang="en-US" sz="1200" b="1" dirty="0" smtClean="0"/>
            </a:p>
            <a:p>
              <a:r>
                <a:rPr lang="en-US" sz="1200" b="1" dirty="0" smtClean="0"/>
                <a:t>dimension</a:t>
              </a:r>
            </a:p>
            <a:p>
              <a:r>
                <a:rPr lang="en-US" sz="1200" b="1" dirty="0" smtClean="0"/>
                <a:t>velocity</a:t>
              </a:r>
            </a:p>
          </p:txBody>
        </p:sp>
        <p:grpSp>
          <p:nvGrpSpPr>
            <p:cNvPr id="852" name="Groupe 851"/>
            <p:cNvGrpSpPr/>
            <p:nvPr/>
          </p:nvGrpSpPr>
          <p:grpSpPr>
            <a:xfrm>
              <a:off x="6732240" y="3607856"/>
              <a:ext cx="1656184" cy="432048"/>
              <a:chOff x="389274" y="2398821"/>
              <a:chExt cx="1296144" cy="432048"/>
            </a:xfrm>
          </p:grpSpPr>
          <p:sp>
            <p:nvSpPr>
              <p:cNvPr id="853" name="Rectangle 852"/>
              <p:cNvSpPr/>
              <p:nvPr/>
            </p:nvSpPr>
            <p:spPr>
              <a:xfrm>
                <a:off x="389274" y="2398821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54" name="ZoneTexte 853"/>
              <p:cNvSpPr txBox="1"/>
              <p:nvPr/>
            </p:nvSpPr>
            <p:spPr>
              <a:xfrm>
                <a:off x="389274" y="2470829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ComputingPower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55" name="ZoneTexte 854"/>
            <p:cNvSpPr txBox="1"/>
            <p:nvPr/>
          </p:nvSpPr>
          <p:spPr>
            <a:xfrm>
              <a:off x="6732240" y="4039904"/>
              <a:ext cx="1656184" cy="1015663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dutyCycle</a:t>
              </a:r>
              <a:endParaRPr lang="en-US" sz="1200" b="1" dirty="0" smtClean="0"/>
            </a:p>
            <a:p>
              <a:r>
                <a:rPr lang="en-US" sz="1200" b="1" dirty="0" smtClean="0"/>
                <a:t>frequency</a:t>
              </a:r>
            </a:p>
            <a:p>
              <a:r>
                <a:rPr lang="en-US" sz="1200" b="1" dirty="0" smtClean="0"/>
                <a:t>manufacturer</a:t>
              </a:r>
            </a:p>
            <a:p>
              <a:r>
                <a:rPr lang="en-US" sz="1200" b="1" dirty="0" err="1" smtClean="0"/>
                <a:t>maximumFlash</a:t>
              </a:r>
              <a:endParaRPr lang="en-US" sz="1200" b="1" dirty="0" smtClean="0"/>
            </a:p>
            <a:p>
              <a:r>
                <a:rPr lang="en-US" sz="1200" b="1" dirty="0" err="1" smtClean="0"/>
                <a:t>maximumRam</a:t>
              </a:r>
              <a:endParaRPr lang="en-US" sz="1200" b="1" dirty="0" smtClean="0"/>
            </a:p>
          </p:txBody>
        </p:sp>
        <p:grpSp>
          <p:nvGrpSpPr>
            <p:cNvPr id="858" name="Groupe 857"/>
            <p:cNvGrpSpPr/>
            <p:nvPr/>
          </p:nvGrpSpPr>
          <p:grpSpPr>
            <a:xfrm>
              <a:off x="6732240" y="6063679"/>
              <a:ext cx="1656184" cy="432048"/>
              <a:chOff x="389274" y="2636912"/>
              <a:chExt cx="1296144" cy="432048"/>
            </a:xfrm>
          </p:grpSpPr>
          <p:sp>
            <p:nvSpPr>
              <p:cNvPr id="859" name="Rectangle 858"/>
              <p:cNvSpPr/>
              <p:nvPr/>
            </p:nvSpPr>
            <p:spPr>
              <a:xfrm>
                <a:off x="389274" y="263691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60" name="ZoneTexte 859"/>
              <p:cNvSpPr txBox="1"/>
              <p:nvPr/>
            </p:nvSpPr>
            <p:spPr>
              <a:xfrm>
                <a:off x="389274" y="270892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PowerSource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61" name="ZoneTexte 860"/>
            <p:cNvSpPr txBox="1"/>
            <p:nvPr/>
          </p:nvSpPr>
          <p:spPr>
            <a:xfrm>
              <a:off x="6732240" y="6495727"/>
              <a:ext cx="1656184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rechargeable</a:t>
              </a:r>
            </a:p>
            <a:p>
              <a:r>
                <a:rPr lang="en-US" sz="1200" b="1" dirty="0" err="1" smtClean="0"/>
                <a:t>powerSourceType</a:t>
              </a:r>
              <a:endParaRPr lang="en-US" sz="1200" b="1" dirty="0" smtClean="0"/>
            </a:p>
          </p:txBody>
        </p:sp>
        <p:cxnSp>
          <p:nvCxnSpPr>
            <p:cNvPr id="864" name="Connecteur en angle 863"/>
            <p:cNvCxnSpPr>
              <a:stCxn id="860" idx="1"/>
            </p:cNvCxnSpPr>
            <p:nvPr/>
          </p:nvCxnSpPr>
          <p:spPr>
            <a:xfrm rot="10800000">
              <a:off x="5004048" y="4839543"/>
              <a:ext cx="1728192" cy="1423102"/>
            </a:xfrm>
            <a:prstGeom prst="bentConnector3">
              <a:avLst>
                <a:gd name="adj1" fmla="val 9819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45" name="Groupe 944"/>
            <p:cNvGrpSpPr/>
            <p:nvPr/>
          </p:nvGrpSpPr>
          <p:grpSpPr>
            <a:xfrm>
              <a:off x="3203848" y="6383068"/>
              <a:ext cx="1512168" cy="432048"/>
              <a:chOff x="107504" y="1916832"/>
              <a:chExt cx="1432580" cy="432048"/>
            </a:xfrm>
          </p:grpSpPr>
          <p:sp>
            <p:nvSpPr>
              <p:cNvPr id="946" name="Rectangle 945"/>
              <p:cNvSpPr/>
              <p:nvPr/>
            </p:nvSpPr>
            <p:spPr>
              <a:xfrm>
                <a:off x="107504" y="1916832"/>
                <a:ext cx="1432580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47" name="ZoneTexte 946"/>
              <p:cNvSpPr txBox="1"/>
              <p:nvPr/>
            </p:nvSpPr>
            <p:spPr>
              <a:xfrm>
                <a:off x="107504" y="1988840"/>
                <a:ext cx="1432580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Interface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136" name="Connecteur en angle 1135"/>
            <p:cNvCxnSpPr>
              <a:stCxn id="138" idx="0"/>
              <a:endCxn id="124" idx="2"/>
            </p:cNvCxnSpPr>
            <p:nvPr/>
          </p:nvCxnSpPr>
          <p:spPr>
            <a:xfrm rot="5400000" flipH="1" flipV="1">
              <a:off x="-477735" y="3203801"/>
              <a:ext cx="880646" cy="18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6" name="Connecteur en angle 1195"/>
            <p:cNvCxnSpPr>
              <a:stCxn id="947" idx="1"/>
              <a:endCxn id="660" idx="2"/>
            </p:cNvCxnSpPr>
            <p:nvPr/>
          </p:nvCxnSpPr>
          <p:spPr>
            <a:xfrm rot="10800000">
              <a:off x="1439652" y="1444134"/>
              <a:ext cx="1764196" cy="5137900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0" name="Groupe 79"/>
            <p:cNvGrpSpPr/>
            <p:nvPr/>
          </p:nvGrpSpPr>
          <p:grpSpPr>
            <a:xfrm>
              <a:off x="4355976" y="775737"/>
              <a:ext cx="1296144" cy="432048"/>
              <a:chOff x="-612576" y="1988840"/>
              <a:chExt cx="1296144" cy="432048"/>
            </a:xfrm>
          </p:grpSpPr>
          <p:sp>
            <p:nvSpPr>
              <p:cNvPr id="81" name="Rectangle 80"/>
              <p:cNvSpPr/>
              <p:nvPr/>
            </p:nvSpPr>
            <p:spPr>
              <a:xfrm>
                <a:off x="-612576" y="1988840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2" name="ZoneTexte 81"/>
              <p:cNvSpPr txBox="1"/>
              <p:nvPr/>
            </p:nvSpPr>
            <p:spPr>
              <a:xfrm>
                <a:off x="-612576" y="2060848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Location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3" name="ZoneTexte 82"/>
            <p:cNvSpPr txBox="1"/>
            <p:nvPr/>
          </p:nvSpPr>
          <p:spPr>
            <a:xfrm>
              <a:off x="4355976" y="1207785"/>
              <a:ext cx="129614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grpSp>
          <p:nvGrpSpPr>
            <p:cNvPr id="84" name="Groupe 83"/>
            <p:cNvGrpSpPr/>
            <p:nvPr/>
          </p:nvGrpSpPr>
          <p:grpSpPr>
            <a:xfrm>
              <a:off x="6516216" y="775737"/>
              <a:ext cx="1872208" cy="432048"/>
              <a:chOff x="-612576" y="1988840"/>
              <a:chExt cx="1872208" cy="432048"/>
            </a:xfrm>
          </p:grpSpPr>
          <p:sp>
            <p:nvSpPr>
              <p:cNvPr id="85" name="Rectangle 84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6" name="ZoneTexte 85"/>
              <p:cNvSpPr txBox="1"/>
              <p:nvPr/>
            </p:nvSpPr>
            <p:spPr>
              <a:xfrm>
                <a:off x="-612576" y="2060848"/>
                <a:ext cx="1800200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BodySurfaceLocation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7" name="ZoneTexte 86"/>
            <p:cNvSpPr txBox="1"/>
            <p:nvPr/>
          </p:nvSpPr>
          <p:spPr>
            <a:xfrm>
              <a:off x="6516216" y="120778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grpSp>
          <p:nvGrpSpPr>
            <p:cNvPr id="88" name="Groupe 87"/>
            <p:cNvGrpSpPr/>
            <p:nvPr/>
          </p:nvGrpSpPr>
          <p:grpSpPr>
            <a:xfrm>
              <a:off x="6516216" y="2215897"/>
              <a:ext cx="1872208" cy="432048"/>
              <a:chOff x="-612576" y="1988840"/>
              <a:chExt cx="1872208" cy="432048"/>
            </a:xfrm>
          </p:grpSpPr>
          <p:sp>
            <p:nvSpPr>
              <p:cNvPr id="89" name="Rectangle 88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0" name="ZoneTexte 89"/>
              <p:cNvSpPr txBox="1"/>
              <p:nvPr/>
            </p:nvSpPr>
            <p:spPr>
              <a:xfrm>
                <a:off x="-612576" y="2060848"/>
                <a:ext cx="1872208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ImplantLocation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91" name="ZoneTexte 90"/>
            <p:cNvSpPr txBox="1"/>
            <p:nvPr/>
          </p:nvSpPr>
          <p:spPr>
            <a:xfrm>
              <a:off x="6516216" y="264794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92" name="Connecteur en angle 281"/>
            <p:cNvCxnSpPr>
              <a:stCxn id="82" idx="3"/>
              <a:endCxn id="109" idx="1"/>
            </p:cNvCxnSpPr>
            <p:nvPr/>
          </p:nvCxnSpPr>
          <p:spPr>
            <a:xfrm flipV="1">
              <a:off x="5652120" y="-404482"/>
              <a:ext cx="864096" cy="137918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Connecteur en angle 281"/>
            <p:cNvCxnSpPr>
              <a:stCxn id="82" idx="3"/>
              <a:endCxn id="90" idx="1"/>
            </p:cNvCxnSpPr>
            <p:nvPr/>
          </p:nvCxnSpPr>
          <p:spPr>
            <a:xfrm>
              <a:off x="5652120" y="974703"/>
              <a:ext cx="864096" cy="144016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Connecteur en angle 281"/>
            <p:cNvCxnSpPr>
              <a:stCxn id="82" idx="3"/>
              <a:endCxn id="86" idx="1"/>
            </p:cNvCxnSpPr>
            <p:nvPr/>
          </p:nvCxnSpPr>
          <p:spPr>
            <a:xfrm>
              <a:off x="5652120" y="974703"/>
              <a:ext cx="864096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8" name="Triangle isocèle 97"/>
            <p:cNvSpPr/>
            <p:nvPr/>
          </p:nvSpPr>
          <p:spPr>
            <a:xfrm rot="16200000">
              <a:off x="5652120" y="908720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7" name="Groupe 106"/>
            <p:cNvGrpSpPr/>
            <p:nvPr/>
          </p:nvGrpSpPr>
          <p:grpSpPr>
            <a:xfrm>
              <a:off x="6516216" y="-603448"/>
              <a:ext cx="1872208" cy="432048"/>
              <a:chOff x="-612576" y="1988840"/>
              <a:chExt cx="1872208" cy="432048"/>
            </a:xfrm>
          </p:grpSpPr>
          <p:sp>
            <p:nvSpPr>
              <p:cNvPr id="108" name="Rectangle 107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09" name="ZoneTexte 108"/>
              <p:cNvSpPr txBox="1"/>
              <p:nvPr/>
            </p:nvSpPr>
            <p:spPr>
              <a:xfrm>
                <a:off x="-612576" y="2060848"/>
                <a:ext cx="1872208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PhysicalLocation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13" name="ZoneTexte 112"/>
            <p:cNvSpPr txBox="1"/>
            <p:nvPr/>
          </p:nvSpPr>
          <p:spPr>
            <a:xfrm>
              <a:off x="6516216" y="-214283"/>
              <a:ext cx="1872208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postalAddress</a:t>
              </a:r>
              <a:endParaRPr lang="en-US" sz="1200" b="1" dirty="0" smtClean="0"/>
            </a:p>
            <a:p>
              <a:r>
                <a:rPr lang="en-US" sz="1200" b="1" dirty="0" smtClean="0"/>
                <a:t>geolocation</a:t>
              </a:r>
            </a:p>
          </p:txBody>
        </p:sp>
        <p:grpSp>
          <p:nvGrpSpPr>
            <p:cNvPr id="122" name="Groupe 121"/>
            <p:cNvGrpSpPr/>
            <p:nvPr/>
          </p:nvGrpSpPr>
          <p:grpSpPr>
            <a:xfrm>
              <a:off x="-756592" y="2276872"/>
              <a:ext cx="1440160" cy="504056"/>
              <a:chOff x="-36512" y="742638"/>
              <a:chExt cx="1440160" cy="504056"/>
            </a:xfrm>
          </p:grpSpPr>
          <p:sp>
            <p:nvSpPr>
              <p:cNvPr id="123" name="Rectangle 122"/>
              <p:cNvSpPr/>
              <p:nvPr/>
            </p:nvSpPr>
            <p:spPr>
              <a:xfrm>
                <a:off x="35496" y="742638"/>
                <a:ext cx="1368152" cy="504056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4" name="ZoneTexte 123"/>
              <p:cNvSpPr txBox="1"/>
              <p:nvPr/>
            </p:nvSpPr>
            <p:spPr>
              <a:xfrm>
                <a:off x="-36512" y="814646"/>
                <a:ext cx="144016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Device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302" name="Rectangle 301"/>
            <p:cNvSpPr/>
            <p:nvPr/>
          </p:nvSpPr>
          <p:spPr>
            <a:xfrm>
              <a:off x="-324544" y="3068960"/>
              <a:ext cx="64807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137" name="Groupe 136"/>
            <p:cNvGrpSpPr/>
            <p:nvPr/>
          </p:nvGrpSpPr>
          <p:grpSpPr>
            <a:xfrm>
              <a:off x="-756592" y="3645024"/>
              <a:ext cx="1368152" cy="504056"/>
              <a:chOff x="-36512" y="742638"/>
              <a:chExt cx="1440160" cy="504056"/>
            </a:xfrm>
          </p:grpSpPr>
          <p:sp>
            <p:nvSpPr>
              <p:cNvPr id="138" name="Rectangle 137"/>
              <p:cNvSpPr/>
              <p:nvPr/>
            </p:nvSpPr>
            <p:spPr>
              <a:xfrm>
                <a:off x="35496" y="742638"/>
                <a:ext cx="1368152" cy="504056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39" name="ZoneTexte 138"/>
              <p:cNvSpPr txBox="1"/>
              <p:nvPr/>
            </p:nvSpPr>
            <p:spPr>
              <a:xfrm>
                <a:off x="-36512" y="814646"/>
                <a:ext cx="144016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Service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42" name="Groupe 141"/>
            <p:cNvGrpSpPr/>
            <p:nvPr/>
          </p:nvGrpSpPr>
          <p:grpSpPr>
            <a:xfrm>
              <a:off x="-3132856" y="836712"/>
              <a:ext cx="1440160" cy="487506"/>
              <a:chOff x="107504" y="1916832"/>
              <a:chExt cx="1296144" cy="487506"/>
            </a:xfrm>
          </p:grpSpPr>
          <p:sp>
            <p:nvSpPr>
              <p:cNvPr id="143" name="Rectangle 142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4" name="ZoneTexte 143"/>
              <p:cNvSpPr txBox="1"/>
              <p:nvPr/>
            </p:nvSpPr>
            <p:spPr>
              <a:xfrm>
                <a:off x="107504" y="1988840"/>
                <a:ext cx="1296144" cy="41549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HealthWearable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45" name="Groupe 144"/>
            <p:cNvGrpSpPr/>
            <p:nvPr/>
          </p:nvGrpSpPr>
          <p:grpSpPr>
            <a:xfrm>
              <a:off x="-3132856" y="61174"/>
              <a:ext cx="1440160" cy="432048"/>
              <a:chOff x="107504" y="1916832"/>
              <a:chExt cx="1296144" cy="432048"/>
            </a:xfrm>
          </p:grpSpPr>
          <p:sp>
            <p:nvSpPr>
              <p:cNvPr id="146" name="Rectangle 145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7" name="ZoneTexte 146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HealthActuator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48" name="Groupe 147"/>
            <p:cNvGrpSpPr/>
            <p:nvPr/>
          </p:nvGrpSpPr>
          <p:grpSpPr>
            <a:xfrm>
              <a:off x="-3132856" y="-531440"/>
              <a:ext cx="1440160" cy="432048"/>
              <a:chOff x="107504" y="1916832"/>
              <a:chExt cx="1296144" cy="432048"/>
            </a:xfrm>
          </p:grpSpPr>
          <p:sp>
            <p:nvSpPr>
              <p:cNvPr id="149" name="Rectangle 148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0" name="ZoneTexte 149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HealthSensor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11" name="Groupe 110"/>
            <p:cNvGrpSpPr/>
            <p:nvPr/>
          </p:nvGrpSpPr>
          <p:grpSpPr>
            <a:xfrm>
              <a:off x="-3204864" y="2276872"/>
              <a:ext cx="1440160" cy="504056"/>
              <a:chOff x="-36512" y="742638"/>
              <a:chExt cx="1440160" cy="504056"/>
            </a:xfrm>
          </p:grpSpPr>
          <p:sp>
            <p:nvSpPr>
              <p:cNvPr id="112" name="Rectangle 111"/>
              <p:cNvSpPr/>
              <p:nvPr/>
            </p:nvSpPr>
            <p:spPr>
              <a:xfrm>
                <a:off x="35496" y="742638"/>
                <a:ext cx="1368152" cy="504056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14" name="ZoneTexte 113"/>
              <p:cNvSpPr txBox="1"/>
              <p:nvPr/>
            </p:nvSpPr>
            <p:spPr>
              <a:xfrm>
                <a:off x="-36512" y="814646"/>
                <a:ext cx="144016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Function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18" name="Connecteur droit 117"/>
            <p:cNvCxnSpPr>
              <a:stCxn id="123" idx="1"/>
              <a:endCxn id="112" idx="3"/>
            </p:cNvCxnSpPr>
            <p:nvPr/>
          </p:nvCxnSpPr>
          <p:spPr>
            <a:xfrm flipH="1">
              <a:off x="-1764704" y="2528900"/>
              <a:ext cx="1080120" cy="0"/>
            </a:xfrm>
            <a:prstGeom prst="line">
              <a:avLst/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3" name="Triangle isocèle 292"/>
            <p:cNvSpPr/>
            <p:nvPr/>
          </p:nvSpPr>
          <p:spPr>
            <a:xfrm rot="10800000">
              <a:off x="-108519" y="2096852"/>
              <a:ext cx="144016" cy="180020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dirty="0" smtClean="0"/>
                <a:t>                                                   </a:t>
              </a:r>
              <a:endParaRPr lang="fr-FR" dirty="0"/>
            </a:p>
          </p:txBody>
        </p:sp>
        <p:grpSp>
          <p:nvGrpSpPr>
            <p:cNvPr id="125" name="Groupe 124"/>
            <p:cNvGrpSpPr/>
            <p:nvPr/>
          </p:nvGrpSpPr>
          <p:grpSpPr>
            <a:xfrm>
              <a:off x="3275856" y="1916832"/>
              <a:ext cx="1800200" cy="432048"/>
              <a:chOff x="107504" y="1916832"/>
              <a:chExt cx="1350150" cy="432048"/>
            </a:xfrm>
          </p:grpSpPr>
          <p:sp>
            <p:nvSpPr>
              <p:cNvPr id="126" name="Rectangle 125"/>
              <p:cNvSpPr/>
              <p:nvPr/>
            </p:nvSpPr>
            <p:spPr>
              <a:xfrm>
                <a:off x="107504" y="1916832"/>
                <a:ext cx="1350150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7" name="ZoneTexte 126"/>
              <p:cNvSpPr txBox="1"/>
              <p:nvPr/>
            </p:nvSpPr>
            <p:spPr>
              <a:xfrm>
                <a:off x="159350" y="1988840"/>
                <a:ext cx="129830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OperatingConstraint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29" name="ZoneTexte 128"/>
            <p:cNvSpPr txBox="1"/>
            <p:nvPr/>
          </p:nvSpPr>
          <p:spPr>
            <a:xfrm>
              <a:off x="3275856" y="2348880"/>
              <a:ext cx="180020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130" name="Connecteur en angle 243"/>
            <p:cNvCxnSpPr>
              <a:stCxn id="126" idx="1"/>
            </p:cNvCxnSpPr>
            <p:nvPr/>
          </p:nvCxnSpPr>
          <p:spPr>
            <a:xfrm rot="10800000">
              <a:off x="1475656" y="2121824"/>
              <a:ext cx="1800200" cy="11033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3" name="Rectangle 132"/>
            <p:cNvSpPr/>
            <p:nvPr/>
          </p:nvSpPr>
          <p:spPr>
            <a:xfrm>
              <a:off x="1475656" y="1878940"/>
              <a:ext cx="180020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hasOperatingConstraint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8" name="Groupe 117"/>
          <p:cNvGrpSpPr/>
          <p:nvPr/>
        </p:nvGrpSpPr>
        <p:grpSpPr>
          <a:xfrm>
            <a:off x="-684584" y="-1179512"/>
            <a:ext cx="12025336" cy="7950497"/>
            <a:chOff x="-684584" y="-1179512"/>
            <a:chExt cx="12025336" cy="7950497"/>
          </a:xfrm>
        </p:grpSpPr>
        <p:cxnSp>
          <p:nvCxnSpPr>
            <p:cNvPr id="106" name="Connecteur droit avec flèche 105"/>
            <p:cNvCxnSpPr/>
            <p:nvPr/>
          </p:nvCxnSpPr>
          <p:spPr>
            <a:xfrm>
              <a:off x="3203848" y="2060848"/>
              <a:ext cx="0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Connecteur droit avec flèche 244"/>
            <p:cNvCxnSpPr>
              <a:stCxn id="536" idx="0"/>
              <a:endCxn id="345" idx="2"/>
            </p:cNvCxnSpPr>
            <p:nvPr/>
          </p:nvCxnSpPr>
          <p:spPr>
            <a:xfrm flipV="1">
              <a:off x="5832140" y="-747464"/>
              <a:ext cx="0" cy="803121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2" name="Rectangle 251"/>
            <p:cNvSpPr/>
            <p:nvPr/>
          </p:nvSpPr>
          <p:spPr>
            <a:xfrm>
              <a:off x="5220072" y="-425316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hasParticipant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34" name="Groupe 333"/>
            <p:cNvGrpSpPr/>
            <p:nvPr/>
          </p:nvGrpSpPr>
          <p:grpSpPr>
            <a:xfrm>
              <a:off x="5292080" y="-1179512"/>
              <a:ext cx="1080120" cy="432048"/>
              <a:chOff x="3491880" y="-171400"/>
              <a:chExt cx="1296144" cy="432048"/>
            </a:xfrm>
          </p:grpSpPr>
          <p:sp>
            <p:nvSpPr>
              <p:cNvPr id="345" name="Rectangle 344"/>
              <p:cNvSpPr/>
              <p:nvPr/>
            </p:nvSpPr>
            <p:spPr>
              <a:xfrm>
                <a:off x="3491880" y="-171400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49" name="ZoneTexte 348"/>
              <p:cNvSpPr txBox="1"/>
              <p:nvPr/>
            </p:nvSpPr>
            <p:spPr>
              <a:xfrm>
                <a:off x="3491880" y="-99392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HealthActor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60" name="Rectangle 159"/>
            <p:cNvSpPr/>
            <p:nvPr/>
          </p:nvSpPr>
          <p:spPr>
            <a:xfrm>
              <a:off x="683568" y="2743036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70" name="Rectangle 169"/>
            <p:cNvSpPr/>
            <p:nvPr/>
          </p:nvSpPr>
          <p:spPr>
            <a:xfrm>
              <a:off x="4139952" y="2743036"/>
              <a:ext cx="72008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hasData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96" name="Connecteur droit avec flèche 295"/>
            <p:cNvCxnSpPr>
              <a:stCxn id="613" idx="2"/>
              <a:endCxn id="563" idx="0"/>
            </p:cNvCxnSpPr>
            <p:nvPr/>
          </p:nvCxnSpPr>
          <p:spPr>
            <a:xfrm>
              <a:off x="5832139" y="3870340"/>
              <a:ext cx="1" cy="85480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4" name="Rectangle 283"/>
            <p:cNvSpPr/>
            <p:nvPr/>
          </p:nvSpPr>
          <p:spPr>
            <a:xfrm>
              <a:off x="5220072" y="4005064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53" name="Rectangle 352"/>
            <p:cNvSpPr/>
            <p:nvPr/>
          </p:nvSpPr>
          <p:spPr>
            <a:xfrm>
              <a:off x="6948264" y="3247092"/>
              <a:ext cx="216024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hasTimeSeriesMeasurements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05" name="Connecteur droit avec flèche 404"/>
            <p:cNvCxnSpPr>
              <a:stCxn id="102" idx="2"/>
              <a:endCxn id="361" idx="0"/>
            </p:cNvCxnSpPr>
            <p:nvPr/>
          </p:nvCxnSpPr>
          <p:spPr>
            <a:xfrm>
              <a:off x="3239852" y="3212976"/>
              <a:ext cx="0" cy="111801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4" name="Rectangle 403"/>
            <p:cNvSpPr/>
            <p:nvPr/>
          </p:nvSpPr>
          <p:spPr>
            <a:xfrm>
              <a:off x="2699792" y="3607132"/>
              <a:ext cx="108012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hasCommand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98" name="Rectangle 297"/>
            <p:cNvSpPr/>
            <p:nvPr/>
          </p:nvSpPr>
          <p:spPr>
            <a:xfrm>
              <a:off x="6948264" y="2166972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hasMeasurement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03" name="Connecteur en angle 302"/>
            <p:cNvCxnSpPr>
              <a:stCxn id="381" idx="1"/>
              <a:endCxn id="612" idx="3"/>
            </p:cNvCxnSpPr>
            <p:nvPr/>
          </p:nvCxnSpPr>
          <p:spPr>
            <a:xfrm rot="10800000" flipV="1">
              <a:off x="6372201" y="2396063"/>
              <a:ext cx="3168353" cy="588330"/>
            </a:xfrm>
            <a:prstGeom prst="bentConnector3">
              <a:avLst>
                <a:gd name="adj1" fmla="val 8200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24" name="Groupe 323"/>
            <p:cNvGrpSpPr/>
            <p:nvPr/>
          </p:nvGrpSpPr>
          <p:grpSpPr>
            <a:xfrm>
              <a:off x="-612576" y="44624"/>
              <a:ext cx="1296144" cy="432048"/>
              <a:chOff x="3491880" y="-171400"/>
              <a:chExt cx="1296144" cy="432048"/>
            </a:xfrm>
          </p:grpSpPr>
          <p:sp>
            <p:nvSpPr>
              <p:cNvPr id="318" name="Rectangle 317"/>
              <p:cNvSpPr/>
              <p:nvPr/>
            </p:nvSpPr>
            <p:spPr>
              <a:xfrm>
                <a:off x="3491880" y="-171400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9" name="ZoneTexte 318"/>
              <p:cNvSpPr txBox="1"/>
              <p:nvPr/>
            </p:nvSpPr>
            <p:spPr>
              <a:xfrm>
                <a:off x="3491880" y="-99392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68" name="Groupe 367"/>
            <p:cNvGrpSpPr/>
            <p:nvPr/>
          </p:nvGrpSpPr>
          <p:grpSpPr>
            <a:xfrm>
              <a:off x="2411760" y="4330988"/>
              <a:ext cx="1656184" cy="487506"/>
              <a:chOff x="-2988840" y="2401434"/>
              <a:chExt cx="1296144" cy="487506"/>
            </a:xfrm>
          </p:grpSpPr>
          <p:sp>
            <p:nvSpPr>
              <p:cNvPr id="361" name="Rectangle 360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4" name="ZoneTexte 363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Command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79" name="Groupe 378"/>
            <p:cNvGrpSpPr/>
            <p:nvPr/>
          </p:nvGrpSpPr>
          <p:grpSpPr>
            <a:xfrm>
              <a:off x="9540552" y="2188314"/>
              <a:ext cx="1440160" cy="448598"/>
              <a:chOff x="-3449691" y="2384884"/>
              <a:chExt cx="1296144" cy="448598"/>
            </a:xfrm>
          </p:grpSpPr>
          <p:sp>
            <p:nvSpPr>
              <p:cNvPr id="380" name="Rectangle 379"/>
              <p:cNvSpPr/>
              <p:nvPr/>
            </p:nvSpPr>
            <p:spPr>
              <a:xfrm>
                <a:off x="-3449691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81" name="ZoneTexte 380"/>
              <p:cNvSpPr txBox="1"/>
              <p:nvPr/>
            </p:nvSpPr>
            <p:spPr>
              <a:xfrm>
                <a:off x="-3449690" y="2384884"/>
                <a:ext cx="1296143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Measurement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536" name="Rectangle 535"/>
            <p:cNvSpPr/>
            <p:nvPr/>
          </p:nvSpPr>
          <p:spPr>
            <a:xfrm>
              <a:off x="4572000" y="55657"/>
              <a:ext cx="2520280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37" name="ZoneTexte 536"/>
            <p:cNvSpPr txBox="1"/>
            <p:nvPr/>
          </p:nvSpPr>
          <p:spPr>
            <a:xfrm>
              <a:off x="4572000" y="127665"/>
              <a:ext cx="2520280" cy="25391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MeasurementCollectionSession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538" name="ZoneTexte 537"/>
            <p:cNvSpPr txBox="1"/>
            <p:nvPr/>
          </p:nvSpPr>
          <p:spPr>
            <a:xfrm>
              <a:off x="4572000" y="487705"/>
              <a:ext cx="252028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563" name="Rectangle 562"/>
            <p:cNvSpPr/>
            <p:nvPr/>
          </p:nvSpPr>
          <p:spPr>
            <a:xfrm>
              <a:off x="5004048" y="4725144"/>
              <a:ext cx="1656184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64" name="ZoneTexte 563"/>
            <p:cNvSpPr txBox="1"/>
            <p:nvPr/>
          </p:nvSpPr>
          <p:spPr>
            <a:xfrm>
              <a:off x="5004048" y="4725144"/>
              <a:ext cx="1656184" cy="4154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&lt;&lt;Enumeration&gt;&gt;</a:t>
              </a:r>
            </a:p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DataConstraint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cxnSp>
          <p:nvCxnSpPr>
            <p:cNvPr id="568" name="Connecteur en angle 134"/>
            <p:cNvCxnSpPr>
              <a:stCxn id="574" idx="0"/>
              <a:endCxn id="606" idx="0"/>
            </p:cNvCxnSpPr>
            <p:nvPr/>
          </p:nvCxnSpPr>
          <p:spPr>
            <a:xfrm rot="5400000" flipH="1" flipV="1">
              <a:off x="4832944" y="4873430"/>
              <a:ext cx="679430" cy="1246955"/>
            </a:xfrm>
            <a:prstGeom prst="bentConnector3">
              <a:avLst>
                <a:gd name="adj1" fmla="val 40874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4" name="Rectangle 573"/>
            <p:cNvSpPr/>
            <p:nvPr/>
          </p:nvSpPr>
          <p:spPr>
            <a:xfrm>
              <a:off x="3734276" y="5836622"/>
              <a:ext cx="1629811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75" name="ZoneTexte 574"/>
            <p:cNvSpPr txBox="1"/>
            <p:nvPr/>
          </p:nvSpPr>
          <p:spPr>
            <a:xfrm>
              <a:off x="3806284" y="5942746"/>
              <a:ext cx="1512169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ValidityConstraint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576" name="ZoneTexte 575"/>
            <p:cNvSpPr txBox="1"/>
            <p:nvPr/>
          </p:nvSpPr>
          <p:spPr>
            <a:xfrm>
              <a:off x="3734276" y="6309320"/>
              <a:ext cx="1629812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minimumValue</a:t>
              </a:r>
              <a:endParaRPr lang="fr-FR" sz="1200" b="1" dirty="0" smtClean="0"/>
            </a:p>
            <a:p>
              <a:r>
                <a:rPr lang="fr-FR" sz="1200" b="1" dirty="0" err="1" smtClean="0"/>
                <a:t>maximumValue</a:t>
              </a:r>
              <a:endParaRPr lang="fr-FR" sz="1200" b="1" dirty="0" smtClean="0"/>
            </a:p>
          </p:txBody>
        </p:sp>
        <p:sp>
          <p:nvSpPr>
            <p:cNvPr id="599" name="Rectangle 598"/>
            <p:cNvSpPr/>
            <p:nvPr/>
          </p:nvSpPr>
          <p:spPr>
            <a:xfrm>
              <a:off x="6372200" y="5877272"/>
              <a:ext cx="1656186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00" name="ZoneTexte 599"/>
            <p:cNvSpPr txBox="1"/>
            <p:nvPr/>
          </p:nvSpPr>
          <p:spPr>
            <a:xfrm>
              <a:off x="6372202" y="5983396"/>
              <a:ext cx="1656184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LegalConstraint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601" name="ZoneTexte 600"/>
            <p:cNvSpPr txBox="1"/>
            <p:nvPr/>
          </p:nvSpPr>
          <p:spPr>
            <a:xfrm>
              <a:off x="6372200" y="6349970"/>
              <a:ext cx="1656185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602" name="Connecteur en angle 134"/>
            <p:cNvCxnSpPr>
              <a:stCxn id="599" idx="0"/>
              <a:endCxn id="606" idx="0"/>
            </p:cNvCxnSpPr>
            <p:nvPr/>
          </p:nvCxnSpPr>
          <p:spPr>
            <a:xfrm rot="16200000" flipV="1">
              <a:off x="6138175" y="4815154"/>
              <a:ext cx="720080" cy="1404156"/>
            </a:xfrm>
            <a:prstGeom prst="bentConnector3">
              <a:avLst>
                <a:gd name="adj1" fmla="val 44212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06" name="Triangle isocèle 605"/>
            <p:cNvSpPr/>
            <p:nvPr/>
          </p:nvSpPr>
          <p:spPr>
            <a:xfrm rot="10800000" flipV="1">
              <a:off x="5724129" y="5157192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11" name="Rectangle 610"/>
            <p:cNvSpPr/>
            <p:nvPr/>
          </p:nvSpPr>
          <p:spPr>
            <a:xfrm>
              <a:off x="5292078" y="2751311"/>
              <a:ext cx="1080121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12" name="ZoneTexte 611"/>
            <p:cNvSpPr txBox="1"/>
            <p:nvPr/>
          </p:nvSpPr>
          <p:spPr>
            <a:xfrm>
              <a:off x="5292080" y="2857435"/>
              <a:ext cx="108012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Data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613" name="ZoneTexte 612"/>
            <p:cNvSpPr txBox="1"/>
            <p:nvPr/>
          </p:nvSpPr>
          <p:spPr>
            <a:xfrm>
              <a:off x="5292079" y="3224009"/>
              <a:ext cx="1080120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dataSize</a:t>
              </a:r>
              <a:endParaRPr lang="en-US" sz="1200" b="1" dirty="0" smtClean="0"/>
            </a:p>
            <a:p>
              <a:r>
                <a:rPr lang="en-US" sz="1200" b="1" dirty="0"/>
                <a:t>f</a:t>
              </a:r>
              <a:r>
                <a:rPr lang="en-US" sz="1200" b="1" dirty="0" smtClean="0"/>
                <a:t>ormat</a:t>
              </a:r>
            </a:p>
            <a:p>
              <a:r>
                <a:rPr lang="en-US" sz="1200" b="1" dirty="0" err="1" smtClean="0"/>
                <a:t>isDerivedData</a:t>
              </a:r>
              <a:endParaRPr lang="en-US" sz="1200" b="1" dirty="0"/>
            </a:p>
          </p:txBody>
        </p:sp>
        <p:cxnSp>
          <p:nvCxnSpPr>
            <p:cNvPr id="635" name="Connecteur en angle 634"/>
            <p:cNvCxnSpPr>
              <a:stCxn id="682" idx="1"/>
              <a:endCxn id="612" idx="3"/>
            </p:cNvCxnSpPr>
            <p:nvPr/>
          </p:nvCxnSpPr>
          <p:spPr>
            <a:xfrm rot="10800000">
              <a:off x="6372200" y="2984393"/>
              <a:ext cx="2808312" cy="536940"/>
            </a:xfrm>
            <a:prstGeom prst="bentConnector3">
              <a:avLst>
                <a:gd name="adj1" fmla="val 7939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3" name="Connecteur droit avec flèche 672"/>
            <p:cNvCxnSpPr>
              <a:stCxn id="102" idx="3"/>
              <a:endCxn id="612" idx="1"/>
            </p:cNvCxnSpPr>
            <p:nvPr/>
          </p:nvCxnSpPr>
          <p:spPr>
            <a:xfrm flipV="1">
              <a:off x="4067944" y="2984393"/>
              <a:ext cx="1224136" cy="2083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2" name="Rectangle 681"/>
            <p:cNvSpPr/>
            <p:nvPr/>
          </p:nvSpPr>
          <p:spPr>
            <a:xfrm>
              <a:off x="9180512" y="3284984"/>
              <a:ext cx="2160240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83" name="ZoneTexte 682"/>
            <p:cNvSpPr txBox="1"/>
            <p:nvPr/>
          </p:nvSpPr>
          <p:spPr>
            <a:xfrm>
              <a:off x="9108504" y="3391108"/>
              <a:ext cx="2232248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TimeSeriesMeasurements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684" name="ZoneTexte 683"/>
            <p:cNvSpPr txBox="1"/>
            <p:nvPr/>
          </p:nvSpPr>
          <p:spPr>
            <a:xfrm>
              <a:off x="9180514" y="3728065"/>
              <a:ext cx="216023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70" name="Rectangle 69"/>
            <p:cNvSpPr/>
            <p:nvPr/>
          </p:nvSpPr>
          <p:spPr>
            <a:xfrm>
              <a:off x="-612576" y="3944089"/>
              <a:ext cx="1872208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1" name="ZoneTexte 70"/>
            <p:cNvSpPr txBox="1"/>
            <p:nvPr/>
          </p:nvSpPr>
          <p:spPr>
            <a:xfrm>
              <a:off x="-612576" y="4016097"/>
              <a:ext cx="1800200" cy="25391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AlarmCommand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72" name="ZoneTexte 71"/>
            <p:cNvSpPr txBox="1"/>
            <p:nvPr/>
          </p:nvSpPr>
          <p:spPr>
            <a:xfrm>
              <a:off x="-612576" y="4376137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73" name="Rectangle 72"/>
            <p:cNvSpPr/>
            <p:nvPr/>
          </p:nvSpPr>
          <p:spPr>
            <a:xfrm>
              <a:off x="-612576" y="5877272"/>
              <a:ext cx="1872208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4" name="ZoneTexte 73"/>
            <p:cNvSpPr txBox="1"/>
            <p:nvPr/>
          </p:nvSpPr>
          <p:spPr>
            <a:xfrm>
              <a:off x="-612576" y="5949280"/>
              <a:ext cx="1800200" cy="25391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ReminderCommand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75" name="ZoneTexte 74"/>
            <p:cNvSpPr txBox="1"/>
            <p:nvPr/>
          </p:nvSpPr>
          <p:spPr>
            <a:xfrm>
              <a:off x="-612576" y="624834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77" name="Connecteur en angle 150"/>
            <p:cNvCxnSpPr>
              <a:stCxn id="83" idx="3"/>
              <a:endCxn id="70" idx="3"/>
            </p:cNvCxnSpPr>
            <p:nvPr/>
          </p:nvCxnSpPr>
          <p:spPr>
            <a:xfrm rot="10800000">
              <a:off x="1259632" y="4160114"/>
              <a:ext cx="1008112" cy="458907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Connecteur en angle 150"/>
            <p:cNvCxnSpPr>
              <a:stCxn id="83" idx="3"/>
              <a:endCxn id="111" idx="3"/>
            </p:cNvCxnSpPr>
            <p:nvPr/>
          </p:nvCxnSpPr>
          <p:spPr>
            <a:xfrm rot="10800000" flipV="1">
              <a:off x="1259632" y="4619019"/>
              <a:ext cx="1008112" cy="529897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3" name="Triangle isocèle 82"/>
            <p:cNvSpPr/>
            <p:nvPr/>
          </p:nvSpPr>
          <p:spPr>
            <a:xfrm rot="5400000">
              <a:off x="2267744" y="4547012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3" name="Rectangle 92"/>
            <p:cNvSpPr/>
            <p:nvPr/>
          </p:nvSpPr>
          <p:spPr>
            <a:xfrm>
              <a:off x="2195736" y="716503"/>
              <a:ext cx="2016224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55" name="ZoneTexte 554"/>
            <p:cNvSpPr txBox="1"/>
            <p:nvPr/>
          </p:nvSpPr>
          <p:spPr>
            <a:xfrm>
              <a:off x="2195736" y="789528"/>
              <a:ext cx="1872208" cy="25391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MeasurementFunction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grpSp>
          <p:nvGrpSpPr>
            <p:cNvPr id="100" name="Groupe 99"/>
            <p:cNvGrpSpPr/>
            <p:nvPr/>
          </p:nvGrpSpPr>
          <p:grpSpPr>
            <a:xfrm>
              <a:off x="2411760" y="2725470"/>
              <a:ext cx="1656184" cy="487506"/>
              <a:chOff x="-2988840" y="2401434"/>
              <a:chExt cx="1296144" cy="487506"/>
            </a:xfrm>
          </p:grpSpPr>
          <p:sp>
            <p:nvSpPr>
              <p:cNvPr id="101" name="Rectangle 100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02" name="ZoneTexte 101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Function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07" name="Triangle isocèle 106"/>
            <p:cNvSpPr/>
            <p:nvPr/>
          </p:nvSpPr>
          <p:spPr>
            <a:xfrm flipV="1">
              <a:off x="3133838" y="2591194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4" name="ZoneTexte 93"/>
            <p:cNvSpPr txBox="1"/>
            <p:nvPr/>
          </p:nvSpPr>
          <p:spPr>
            <a:xfrm>
              <a:off x="2195736" y="1148551"/>
              <a:ext cx="2016224" cy="1200329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faultTolerence</a:t>
              </a:r>
              <a:endParaRPr lang="en-US" sz="1200" b="1" dirty="0" smtClean="0"/>
            </a:p>
            <a:p>
              <a:r>
                <a:rPr lang="en-US" sz="1200" b="1" dirty="0" smtClean="0"/>
                <a:t>latency</a:t>
              </a:r>
            </a:p>
            <a:p>
              <a:r>
                <a:rPr lang="en-US" sz="1200" b="1" dirty="0" smtClean="0"/>
                <a:t>precision</a:t>
              </a:r>
            </a:p>
            <a:p>
              <a:r>
                <a:rPr lang="en-US" sz="1200" b="1" dirty="0" err="1" smtClean="0"/>
                <a:t>sampleTime</a:t>
              </a:r>
              <a:endParaRPr lang="en-US" sz="1200" b="1" dirty="0" smtClean="0"/>
            </a:p>
            <a:p>
              <a:r>
                <a:rPr lang="en-US" sz="1200" b="1" dirty="0" err="1" smtClean="0"/>
                <a:t>hasFrequencyMeasurement</a:t>
              </a:r>
              <a:endParaRPr lang="en-US" sz="1200" b="1" dirty="0" smtClean="0"/>
            </a:p>
            <a:p>
              <a:r>
                <a:rPr lang="en-US" sz="1200" b="1" dirty="0" err="1" smtClean="0"/>
                <a:t>uom</a:t>
              </a:r>
              <a:endParaRPr lang="en-US" sz="1200" b="1" dirty="0" smtClean="0"/>
            </a:p>
          </p:txBody>
        </p:sp>
        <p:grpSp>
          <p:nvGrpSpPr>
            <p:cNvPr id="76" name="Groupe 75"/>
            <p:cNvGrpSpPr/>
            <p:nvPr/>
          </p:nvGrpSpPr>
          <p:grpSpPr>
            <a:xfrm>
              <a:off x="4788024" y="1268760"/>
              <a:ext cx="2088232" cy="487506"/>
              <a:chOff x="-3101548" y="2401434"/>
              <a:chExt cx="1408852" cy="487506"/>
            </a:xfrm>
          </p:grpSpPr>
          <p:sp>
            <p:nvSpPr>
              <p:cNvPr id="78" name="Rectangle 77"/>
              <p:cNvSpPr/>
              <p:nvPr/>
            </p:nvSpPr>
            <p:spPr>
              <a:xfrm>
                <a:off x="-3101548" y="2401434"/>
                <a:ext cx="1408852" cy="432048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9" name="ZoneTexte 78"/>
              <p:cNvSpPr txBox="1"/>
              <p:nvPr/>
            </p:nvSpPr>
            <p:spPr>
              <a:xfrm>
                <a:off x="-3101548" y="2473442"/>
                <a:ext cx="1408852" cy="415498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FrequencyMeasurement</a:t>
                </a:r>
                <a:endParaRPr lang="en-GB" sz="1050" dirty="0" smtClean="0">
                  <a:solidFill>
                    <a:schemeClr val="bg1"/>
                  </a:solidFill>
                  <a:latin typeface="Arial Black" pitchFamily="34" charset="0"/>
                </a:endParaRP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SAREF4ENVI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2" name="Rectangle 81"/>
            <p:cNvSpPr/>
            <p:nvPr/>
          </p:nvSpPr>
          <p:spPr>
            <a:xfrm>
              <a:off x="-612576" y="1268760"/>
              <a:ext cx="1368152" cy="504056"/>
            </a:xfrm>
            <a:prstGeom prst="rect">
              <a:avLst/>
            </a:prstGeom>
            <a:solidFill>
              <a:srgbClr val="D2A000"/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4" name="ZoneTexte 83"/>
            <p:cNvSpPr txBox="1"/>
            <p:nvPr/>
          </p:nvSpPr>
          <p:spPr>
            <a:xfrm>
              <a:off x="-684584" y="1340768"/>
              <a:ext cx="1440160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Device</a:t>
              </a:r>
            </a:p>
            <a:p>
              <a:pPr algn="ctr"/>
              <a:r>
                <a:rPr lang="en-GB" sz="1050" dirty="0" smtClean="0">
                  <a:solidFill>
                    <a:schemeClr val="bg1"/>
                  </a:solidFill>
                </a:rPr>
                <a:t>(</a:t>
              </a:r>
              <a:r>
                <a:rPr lang="en-GB" sz="1050" i="1" dirty="0" smtClean="0">
                  <a:solidFill>
                    <a:schemeClr val="bg1"/>
                  </a:solidFill>
                </a:rPr>
                <a:t>reused from SAREF</a:t>
              </a:r>
              <a:r>
                <a:rPr lang="en-GB" sz="1050" dirty="0" smtClean="0">
                  <a:solidFill>
                    <a:schemeClr val="bg1"/>
                  </a:solidFill>
                </a:rPr>
                <a:t>)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cxnSp>
          <p:nvCxnSpPr>
            <p:cNvPr id="88" name="Connecteur droit 87"/>
            <p:cNvCxnSpPr>
              <a:stCxn id="318" idx="2"/>
              <a:endCxn id="89" idx="3"/>
            </p:cNvCxnSpPr>
            <p:nvPr/>
          </p:nvCxnSpPr>
          <p:spPr>
            <a:xfrm>
              <a:off x="35496" y="476672"/>
              <a:ext cx="0" cy="648072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9" name="Triangle isocèle 88"/>
            <p:cNvSpPr/>
            <p:nvPr/>
          </p:nvSpPr>
          <p:spPr>
            <a:xfrm flipV="1">
              <a:off x="-36512" y="1124744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9" name="Groupe 108"/>
            <p:cNvGrpSpPr/>
            <p:nvPr/>
          </p:nvGrpSpPr>
          <p:grpSpPr>
            <a:xfrm>
              <a:off x="-612576" y="4869160"/>
              <a:ext cx="1872208" cy="487506"/>
              <a:chOff x="-2988840" y="2401434"/>
              <a:chExt cx="1296144" cy="487506"/>
            </a:xfrm>
          </p:grpSpPr>
          <p:sp>
            <p:nvSpPr>
              <p:cNvPr id="110" name="Rectangle 109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11" name="ZoneTexte 110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NotifyCommand</a:t>
                </a:r>
                <a:endParaRPr lang="en-GB" sz="1050" dirty="0" smtClean="0">
                  <a:solidFill>
                    <a:schemeClr val="bg1"/>
                  </a:solidFill>
                  <a:latin typeface="Arial Black" pitchFamily="34" charset="0"/>
                </a:endParaRP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14" name="Triangle isocèle 113"/>
            <p:cNvSpPr/>
            <p:nvPr/>
          </p:nvSpPr>
          <p:spPr>
            <a:xfrm rot="10800000" flipV="1">
              <a:off x="251520" y="533532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15" name="Connecteur droit 114"/>
            <p:cNvCxnSpPr>
              <a:stCxn id="114" idx="3"/>
              <a:endCxn id="73" idx="0"/>
            </p:cNvCxnSpPr>
            <p:nvPr/>
          </p:nvCxnSpPr>
          <p:spPr>
            <a:xfrm>
              <a:off x="323528" y="5479340"/>
              <a:ext cx="0" cy="397932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3" name="Triangle isocèle 112"/>
            <p:cNvSpPr/>
            <p:nvPr/>
          </p:nvSpPr>
          <p:spPr>
            <a:xfrm flipV="1">
              <a:off x="10188624" y="2060848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16" name="Connecteur en angle 115"/>
            <p:cNvCxnSpPr>
              <a:stCxn id="113" idx="3"/>
              <a:endCxn id="79" idx="3"/>
            </p:cNvCxnSpPr>
            <p:nvPr/>
          </p:nvCxnSpPr>
          <p:spPr>
            <a:xfrm rot="16200000" flipV="1">
              <a:off x="8312279" y="112495"/>
              <a:ext cx="512331" cy="3384376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2" name="Triangle isocèle 121"/>
            <p:cNvSpPr/>
            <p:nvPr/>
          </p:nvSpPr>
          <p:spPr>
            <a:xfrm rot="10800000" flipV="1">
              <a:off x="10188624" y="2636912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23" name="Connecteur droit avec flèche 122"/>
            <p:cNvCxnSpPr>
              <a:stCxn id="122" idx="3"/>
              <a:endCxn id="682" idx="0"/>
            </p:cNvCxnSpPr>
            <p:nvPr/>
          </p:nvCxnSpPr>
          <p:spPr>
            <a:xfrm>
              <a:off x="10260632" y="2780928"/>
              <a:ext cx="0" cy="504056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Connecteur en angle 95"/>
            <p:cNvCxnSpPr>
              <a:stCxn id="102" idx="1"/>
              <a:endCxn id="84" idx="2"/>
            </p:cNvCxnSpPr>
            <p:nvPr/>
          </p:nvCxnSpPr>
          <p:spPr>
            <a:xfrm rot="10800000">
              <a:off x="35496" y="1756267"/>
              <a:ext cx="2376264" cy="1248961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7" name="Groupe 56"/>
          <p:cNvGrpSpPr/>
          <p:nvPr/>
        </p:nvGrpSpPr>
        <p:grpSpPr>
          <a:xfrm>
            <a:off x="-900608" y="44624"/>
            <a:ext cx="9001000" cy="4080649"/>
            <a:chOff x="-900608" y="44624"/>
            <a:chExt cx="9001000" cy="4080649"/>
          </a:xfrm>
        </p:grpSpPr>
        <p:cxnSp>
          <p:nvCxnSpPr>
            <p:cNvPr id="287" name="Connecteur en angle 286"/>
            <p:cNvCxnSpPr>
              <a:stCxn id="324" idx="1"/>
            </p:cNvCxnSpPr>
            <p:nvPr/>
          </p:nvCxnSpPr>
          <p:spPr>
            <a:xfrm rot="10800000">
              <a:off x="2195736" y="1484785"/>
              <a:ext cx="1224136" cy="827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2" name="Rectangle 301"/>
            <p:cNvSpPr/>
            <p:nvPr/>
          </p:nvSpPr>
          <p:spPr>
            <a:xfrm>
              <a:off x="2627784" y="1268760"/>
              <a:ext cx="64807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5" name="Rectangle 374"/>
            <p:cNvSpPr/>
            <p:nvPr/>
          </p:nvSpPr>
          <p:spPr>
            <a:xfrm>
              <a:off x="5292080" y="44624"/>
              <a:ext cx="79208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presents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6" name="Rectangle 375"/>
            <p:cNvSpPr/>
            <p:nvPr/>
          </p:nvSpPr>
          <p:spPr>
            <a:xfrm>
              <a:off x="5292080" y="1230868"/>
              <a:ext cx="79208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supports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7" name="Rectangle 376"/>
            <p:cNvSpPr/>
            <p:nvPr/>
          </p:nvSpPr>
          <p:spPr>
            <a:xfrm>
              <a:off x="5148064" y="2420888"/>
              <a:ext cx="115212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isDescribedBy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98" name="Groupe 297"/>
            <p:cNvGrpSpPr/>
            <p:nvPr/>
          </p:nvGrpSpPr>
          <p:grpSpPr>
            <a:xfrm>
              <a:off x="1043608" y="2348880"/>
              <a:ext cx="1512168" cy="432048"/>
              <a:chOff x="1835696" y="188640"/>
              <a:chExt cx="1512168" cy="432048"/>
            </a:xfrm>
          </p:grpSpPr>
          <p:sp>
            <p:nvSpPr>
              <p:cNvPr id="288" name="Rectangle 287"/>
              <p:cNvSpPr/>
              <p:nvPr/>
            </p:nvSpPr>
            <p:spPr>
              <a:xfrm>
                <a:off x="1907704" y="188640"/>
                <a:ext cx="1440160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97" name="ZoneTexte 296"/>
              <p:cNvSpPr txBox="1"/>
              <p:nvPr/>
            </p:nvSpPr>
            <p:spPr>
              <a:xfrm>
                <a:off x="1835696" y="260648"/>
                <a:ext cx="1512168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FunctionalDevice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25" name="Groupe 324"/>
            <p:cNvGrpSpPr/>
            <p:nvPr/>
          </p:nvGrpSpPr>
          <p:grpSpPr>
            <a:xfrm>
              <a:off x="3419872" y="1213302"/>
              <a:ext cx="1296144" cy="487506"/>
              <a:chOff x="-2988840" y="2401434"/>
              <a:chExt cx="1296144" cy="487506"/>
            </a:xfrm>
          </p:grpSpPr>
          <p:sp>
            <p:nvSpPr>
              <p:cNvPr id="319" name="Rectangle 318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4" name="ZoneTexte 323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Service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49" name="Groupe 348"/>
            <p:cNvGrpSpPr/>
            <p:nvPr/>
          </p:nvGrpSpPr>
          <p:grpSpPr>
            <a:xfrm>
              <a:off x="6444208" y="116632"/>
              <a:ext cx="1656184" cy="893713"/>
              <a:chOff x="2411760" y="2780928"/>
              <a:chExt cx="1656184" cy="893713"/>
            </a:xfrm>
          </p:grpSpPr>
          <p:sp>
            <p:nvSpPr>
              <p:cNvPr id="333" name="Rectangle 332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34" name="ZoneTexte 333"/>
              <p:cNvSpPr txBox="1"/>
              <p:nvPr/>
            </p:nvSpPr>
            <p:spPr>
              <a:xfrm>
                <a:off x="2411760" y="2852936"/>
                <a:ext cx="165618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ServiceProfile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  <p:sp>
            <p:nvSpPr>
              <p:cNvPr id="345" name="ZoneTexte 344"/>
              <p:cNvSpPr txBox="1"/>
              <p:nvPr/>
            </p:nvSpPr>
            <p:spPr>
              <a:xfrm>
                <a:off x="2411760" y="3212976"/>
                <a:ext cx="1656184" cy="461665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60000"/>
                    <a:lumOff val="4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err="1" smtClean="0"/>
                  <a:t>serviceDescription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serviceName</a:t>
                </a:r>
                <a:endParaRPr lang="en-US" sz="1200" b="1" dirty="0" smtClean="0"/>
              </a:p>
            </p:txBody>
          </p:sp>
        </p:grpSp>
        <p:cxnSp>
          <p:nvCxnSpPr>
            <p:cNvPr id="361" name="Connecteur en angle 360"/>
            <p:cNvCxnSpPr>
              <a:stCxn id="334" idx="1"/>
            </p:cNvCxnSpPr>
            <p:nvPr/>
          </p:nvCxnSpPr>
          <p:spPr>
            <a:xfrm rot="10800000" flipV="1">
              <a:off x="4716016" y="315598"/>
              <a:ext cx="1728192" cy="1169186"/>
            </a:xfrm>
            <a:prstGeom prst="bentConnector3">
              <a:avLst>
                <a:gd name="adj1" fmla="val 82877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79" name="Groupe 378"/>
            <p:cNvGrpSpPr/>
            <p:nvPr/>
          </p:nvGrpSpPr>
          <p:grpSpPr>
            <a:xfrm>
              <a:off x="6444208" y="2492896"/>
              <a:ext cx="1656184" cy="1632377"/>
              <a:chOff x="2411760" y="2780928"/>
              <a:chExt cx="1656184" cy="1632377"/>
            </a:xfrm>
          </p:grpSpPr>
          <p:sp>
            <p:nvSpPr>
              <p:cNvPr id="380" name="Rectangle 379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81" name="ZoneTexte 380"/>
              <p:cNvSpPr txBox="1"/>
              <p:nvPr/>
            </p:nvSpPr>
            <p:spPr>
              <a:xfrm>
                <a:off x="2411760" y="2852936"/>
                <a:ext cx="165618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ServiceProcess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  <p:sp>
            <p:nvSpPr>
              <p:cNvPr id="382" name="ZoneTexte 381"/>
              <p:cNvSpPr txBox="1"/>
              <p:nvPr/>
            </p:nvSpPr>
            <p:spPr>
              <a:xfrm>
                <a:off x="2411760" y="3212976"/>
                <a:ext cx="1656184" cy="1200329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60000"/>
                    <a:lumOff val="4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err="1" smtClean="0"/>
                  <a:t>hasCalculationMethod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hasEffect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hasInput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hasOutput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hasPrecondition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hasResult</a:t>
                </a:r>
                <a:endParaRPr lang="en-US" sz="1200" b="1" dirty="0" smtClean="0"/>
              </a:p>
            </p:txBody>
          </p:sp>
        </p:grpSp>
        <p:cxnSp>
          <p:nvCxnSpPr>
            <p:cNvPr id="478" name="Connecteur en angle 477"/>
            <p:cNvCxnSpPr>
              <a:stCxn id="381" idx="1"/>
            </p:cNvCxnSpPr>
            <p:nvPr/>
          </p:nvCxnSpPr>
          <p:spPr>
            <a:xfrm rot="10800000">
              <a:off x="5004048" y="1268760"/>
              <a:ext cx="1440160" cy="1423102"/>
            </a:xfrm>
            <a:prstGeom prst="bentConnector3">
              <a:avLst>
                <a:gd name="adj1" fmla="val 9931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80" name="Groupe 479"/>
            <p:cNvGrpSpPr/>
            <p:nvPr/>
          </p:nvGrpSpPr>
          <p:grpSpPr>
            <a:xfrm>
              <a:off x="6444208" y="1270501"/>
              <a:ext cx="1656184" cy="893713"/>
              <a:chOff x="2411760" y="2780928"/>
              <a:chExt cx="1656184" cy="893713"/>
            </a:xfrm>
          </p:grpSpPr>
          <p:sp>
            <p:nvSpPr>
              <p:cNvPr id="481" name="Rectangle 480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82" name="ZoneTexte 481"/>
              <p:cNvSpPr txBox="1"/>
              <p:nvPr/>
            </p:nvSpPr>
            <p:spPr>
              <a:xfrm>
                <a:off x="2411760" y="2852936"/>
                <a:ext cx="165618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ServiceGrounding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  <p:sp>
            <p:nvSpPr>
              <p:cNvPr id="483" name="ZoneTexte 482"/>
              <p:cNvSpPr txBox="1"/>
              <p:nvPr/>
            </p:nvSpPr>
            <p:spPr>
              <a:xfrm>
                <a:off x="2411760" y="3212976"/>
                <a:ext cx="1656184" cy="461665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60000"/>
                    <a:lumOff val="4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err="1" smtClean="0"/>
                  <a:t>groundingProtocol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portNumber</a:t>
                </a:r>
                <a:endParaRPr lang="en-US" sz="1200" b="1" dirty="0" smtClean="0"/>
              </a:p>
            </p:txBody>
          </p:sp>
        </p:grpSp>
        <p:cxnSp>
          <p:nvCxnSpPr>
            <p:cNvPr id="559" name="Connecteur en angle 558"/>
            <p:cNvCxnSpPr>
              <a:stCxn id="482" idx="1"/>
            </p:cNvCxnSpPr>
            <p:nvPr/>
          </p:nvCxnSpPr>
          <p:spPr>
            <a:xfrm rot="10800000" flipV="1">
              <a:off x="4788024" y="1469466"/>
              <a:ext cx="1656184" cy="15317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Rectangle 31"/>
            <p:cNvSpPr/>
            <p:nvPr/>
          </p:nvSpPr>
          <p:spPr>
            <a:xfrm>
              <a:off x="1187624" y="1196752"/>
              <a:ext cx="1296144" cy="504056"/>
            </a:xfrm>
            <a:prstGeom prst="rect">
              <a:avLst/>
            </a:prstGeom>
            <a:solidFill>
              <a:srgbClr val="D2A000"/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3" name="ZoneTexte 32"/>
            <p:cNvSpPr txBox="1"/>
            <p:nvPr/>
          </p:nvSpPr>
          <p:spPr>
            <a:xfrm>
              <a:off x="1115616" y="1268760"/>
              <a:ext cx="1440160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Device</a:t>
              </a:r>
            </a:p>
            <a:p>
              <a:pPr algn="ctr"/>
              <a:r>
                <a:rPr lang="en-GB" sz="1050" dirty="0" smtClean="0">
                  <a:solidFill>
                    <a:schemeClr val="bg1"/>
                  </a:solidFill>
                </a:rPr>
                <a:t>(</a:t>
              </a:r>
              <a:r>
                <a:rPr lang="en-GB" sz="1050" i="1" dirty="0" smtClean="0">
                  <a:solidFill>
                    <a:schemeClr val="bg1"/>
                  </a:solidFill>
                </a:rPr>
                <a:t>reused from SAREF</a:t>
              </a:r>
              <a:r>
                <a:rPr lang="en-GB" sz="1050" dirty="0" smtClean="0">
                  <a:solidFill>
                    <a:schemeClr val="bg1"/>
                  </a:solidFill>
                </a:rPr>
                <a:t>)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38" name="Triangle isocèle 37"/>
            <p:cNvSpPr/>
            <p:nvPr/>
          </p:nvSpPr>
          <p:spPr>
            <a:xfrm rot="5400000">
              <a:off x="1043608" y="1412776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9" name="Connecteur droit 38"/>
            <p:cNvCxnSpPr>
              <a:stCxn id="38" idx="3"/>
              <a:endCxn id="46" idx="3"/>
            </p:cNvCxnSpPr>
            <p:nvPr/>
          </p:nvCxnSpPr>
          <p:spPr>
            <a:xfrm flipH="1" flipV="1">
              <a:off x="395536" y="1467726"/>
              <a:ext cx="648072" cy="17058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3" name="Groupe 42"/>
            <p:cNvGrpSpPr/>
            <p:nvPr/>
          </p:nvGrpSpPr>
          <p:grpSpPr>
            <a:xfrm>
              <a:off x="-900608" y="1268760"/>
              <a:ext cx="1296144" cy="432048"/>
              <a:chOff x="2051720" y="188640"/>
              <a:chExt cx="1296144" cy="432048"/>
            </a:xfrm>
          </p:grpSpPr>
          <p:sp>
            <p:nvSpPr>
              <p:cNvPr id="44" name="Rectangle 43"/>
              <p:cNvSpPr/>
              <p:nvPr/>
            </p:nvSpPr>
            <p:spPr>
              <a:xfrm>
                <a:off x="2051720" y="188640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6" name="ZoneTexte 45"/>
              <p:cNvSpPr txBox="1"/>
              <p:nvPr/>
            </p:nvSpPr>
            <p:spPr>
              <a:xfrm>
                <a:off x="2051720" y="260648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49" name="Triangle isocèle 48"/>
            <p:cNvSpPr/>
            <p:nvPr/>
          </p:nvSpPr>
          <p:spPr>
            <a:xfrm rot="21410002">
              <a:off x="1767886" y="1704459"/>
              <a:ext cx="136060" cy="139818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50" name="Connecteur droit 49"/>
            <p:cNvCxnSpPr>
              <a:stCxn id="49" idx="3"/>
              <a:endCxn id="288" idx="0"/>
            </p:cNvCxnSpPr>
            <p:nvPr/>
          </p:nvCxnSpPr>
          <p:spPr>
            <a:xfrm flipH="1">
              <a:off x="1835696" y="1844170"/>
              <a:ext cx="4082" cy="504710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5826</TotalTime>
  <Words>425</Words>
  <Application>Microsoft Office PowerPoint</Application>
  <PresentationFormat>Affichage à l'écran (4:3)</PresentationFormat>
  <Paragraphs>319</Paragraphs>
  <Slides>6</Slides>
  <Notes>2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7" baseType="lpstr">
      <vt:lpstr>Thème Office</vt:lpstr>
      <vt:lpstr>Diapositive 1</vt:lpstr>
      <vt:lpstr>Diapositive 2</vt:lpstr>
      <vt:lpstr>Diapositive 3</vt:lpstr>
      <vt:lpstr>Diapositive 4</vt:lpstr>
      <vt:lpstr>Diapositive 5</vt:lpstr>
      <vt:lpstr>Diapositive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STF566 SAREF4EHAW</dc:title>
  <dc:creator>Marc Girod-Genet</dc:creator>
  <cp:lastModifiedBy>Marc Girod-Genet</cp:lastModifiedBy>
  <cp:revision>832</cp:revision>
  <dcterms:created xsi:type="dcterms:W3CDTF">2019-02-26T13:26:22Z</dcterms:created>
  <dcterms:modified xsi:type="dcterms:W3CDTF">2020-05-02T12:32:49Z</dcterms:modified>
</cp:coreProperties>
</file>

<file path=docProps/thumbnail.jpeg>
</file>