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A7A7"/>
    <a:srgbClr val="FCF3C0"/>
    <a:srgbClr val="E3EBF5"/>
    <a:srgbClr val="C2D3E8"/>
    <a:srgbClr val="F0FAFE"/>
    <a:srgbClr val="FEF9BE"/>
    <a:srgbClr val="FFFFCC"/>
    <a:srgbClr val="CBCBCB"/>
    <a:srgbClr val="D2A000"/>
    <a:srgbClr val="FFE3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24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25/05/2020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roupe 317"/>
          <p:cNvGrpSpPr/>
          <p:nvPr/>
        </p:nvGrpSpPr>
        <p:grpSpPr>
          <a:xfrm>
            <a:off x="-3636912" y="-3123728"/>
            <a:ext cx="17497940" cy="13609511"/>
            <a:chOff x="-3636912" y="-3123728"/>
            <a:chExt cx="17497940" cy="13609511"/>
          </a:xfrm>
        </p:grpSpPr>
        <p:cxnSp>
          <p:nvCxnSpPr>
            <p:cNvPr id="334" name="Connecteur en angle 286"/>
            <p:cNvCxnSpPr/>
            <p:nvPr/>
          </p:nvCxnSpPr>
          <p:spPr>
            <a:xfrm rot="10800000">
              <a:off x="-108520" y="3429000"/>
              <a:ext cx="3960936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Patient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" name="Groupe 49"/>
            <p:cNvGrpSpPr/>
            <p:nvPr/>
          </p:nvGrpSpPr>
          <p:grpSpPr>
            <a:xfrm>
              <a:off x="11412760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 Measurement</a:t>
                </a:r>
              </a:p>
            </p:txBody>
          </p:sp>
        </p:grpSp>
        <p:grpSp>
          <p:nvGrpSpPr>
            <p:cNvPr id="32" name="Groupe 49"/>
            <p:cNvGrpSpPr/>
            <p:nvPr/>
          </p:nvGrpSpPr>
          <p:grpSpPr>
            <a:xfrm>
              <a:off x="11412760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TimeSeriesMeasurements</a:t>
                </a:r>
                <a:endParaRPr lang="en-GB" sz="105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6" name="Rectangle 405"/>
            <p:cNvSpPr/>
            <p:nvPr/>
          </p:nvSpPr>
          <p:spPr>
            <a:xfrm>
              <a:off x="12132840" y="-119606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2132840" y="-117951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Habit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2132840" y="-4594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2132840" y="252373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2132840" y="-4428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Posture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2132840" y="980728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2132840" y="2771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Impairment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2132840" y="99727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ChronicDisease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7" name="Connecteur en angle 134"/>
            <p:cNvCxnSpPr>
              <a:stCxn id="257" idx="2"/>
              <a:endCxn id="305" idx="3"/>
            </p:cNvCxnSpPr>
            <p:nvPr/>
          </p:nvCxnSpPr>
          <p:spPr>
            <a:xfrm rot="16200000" flipH="1">
              <a:off x="-748208" y="-3555776"/>
              <a:ext cx="559296" cy="3456384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3"/>
            </p:cNvCxnSpPr>
            <p:nvPr/>
          </p:nvCxnSpPr>
          <p:spPr>
            <a:xfrm rot="5400000">
              <a:off x="2726178" y="-3573778"/>
              <a:ext cx="559296" cy="3492388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172317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651734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4ehaw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BanHub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0326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835696" y="-209292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646195" cy="2738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8"/>
              <a:chOff x="971606" y="2648913"/>
              <a:chExt cx="1325335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1075996" y="2732922"/>
                <a:ext cx="1138112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492896" y="2996952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FunctionalDevice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83968" y="1580795"/>
                <a:ext cx="100860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Ban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467544" y="33265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481891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1686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Contact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987824" y="-376391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30" y="-387424"/>
              <a:ext cx="1224137" cy="432048"/>
              <a:chOff x="4211959" y="1340768"/>
              <a:chExt cx="1165563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16556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37964"/>
                <a:ext cx="1090110" cy="19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User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364088" y="-1378986"/>
              <a:ext cx="1872208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s4ehaw:ResponsibleParty</a:t>
              </a:r>
              <a:endParaRPr lang="en-GB" sz="10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6937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Caregiver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16441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HealthActuat</a:t>
                </a:r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512168" cy="450154"/>
              <a:chOff x="971600" y="2564903"/>
              <a:chExt cx="1354489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1000754" y="2564903"/>
                <a:ext cx="1325335" cy="60486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071433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4ehaw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HealthWearable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162051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95023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HealthSensor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1081136" y="-497324"/>
              <a:ext cx="11886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692696" y="1538686"/>
              <a:ext cx="2088232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779916" y="6885384"/>
              <a:ext cx="2088233" cy="432048"/>
              <a:chOff x="4211958" y="1340768"/>
              <a:chExt cx="1314814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58" y="1340768"/>
                <a:ext cx="126947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6" y="1412776"/>
                <a:ext cx="130723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s4ehaw:DeviceCharacteristic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779912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416552"/>
                <a:ext cx="99681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s4ehaw:Interface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852416" y="8685596"/>
              <a:ext cx="1295651" cy="432050"/>
              <a:chOff x="2473651" y="3564627"/>
              <a:chExt cx="1413694" cy="504055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601720" y="3648622"/>
                <a:ext cx="1128485" cy="296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saref:Service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4211960" y="4077071"/>
              <a:ext cx="1270164" cy="432048"/>
              <a:chOff x="2459554" y="3564627"/>
              <a:chExt cx="1427791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59554" y="3648637"/>
                <a:ext cx="1362624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saref:Command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592288" cy="631964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475656" y="6885384"/>
              <a:ext cx="22322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s4ehaw:hasDeviceCharacteristic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7749480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861357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8388419" y="6453336"/>
              <a:ext cx="1806905" cy="432048"/>
              <a:chOff x="4210305" y="1340768"/>
              <a:chExt cx="1407684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40080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5" y="1412776"/>
                <a:ext cx="140768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s4ehaw:computingPower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8388422" y="7245424"/>
              <a:ext cx="1800200" cy="432048"/>
              <a:chOff x="4211961" y="1340768"/>
              <a:chExt cx="140245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1" y="1340768"/>
                <a:ext cx="140245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324157" y="1446892"/>
                <a:ext cx="123416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s4ehaw:PowerSource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</p:cNvCxnSpPr>
            <p:nvPr/>
          </p:nvCxnSpPr>
          <p:spPr>
            <a:xfrm rot="10800000" flipV="1">
              <a:off x="6444208" y="6669360"/>
              <a:ext cx="1946338" cy="432048"/>
            </a:xfrm>
            <a:prstGeom prst="bentConnector3">
              <a:avLst>
                <a:gd name="adj1" fmla="val 10070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372200" y="64533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516216" y="724542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732239" y="8685584"/>
              <a:ext cx="1872206" cy="432048"/>
              <a:chOff x="4211960" y="1340768"/>
              <a:chExt cx="138380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38380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65184" y="1412776"/>
                <a:ext cx="122413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s4ehaw:ServiceProfile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 flipV="1">
              <a:off x="5148067" y="8901608"/>
              <a:ext cx="1584173" cy="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732240" y="9405664"/>
              <a:ext cx="1872208" cy="432048"/>
              <a:chOff x="4211960" y="1340768"/>
              <a:chExt cx="1383806" cy="432048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1" y="1412776"/>
                <a:ext cx="13838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s4ehaw:ServiceGrounding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732241" y="10053735"/>
              <a:ext cx="1872208" cy="432048"/>
              <a:chOff x="4211957" y="1340768"/>
              <a:chExt cx="1383805" cy="43204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57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57" y="1412777"/>
                <a:ext cx="127735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s4ehaw:ServiceProcess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499994" y="9621688"/>
              <a:ext cx="223224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  <a:endCxn id="264" idx="2"/>
            </p:cNvCxnSpPr>
            <p:nvPr/>
          </p:nvCxnSpPr>
          <p:spPr>
            <a:xfrm rot="10800000">
              <a:off x="4500242" y="9117647"/>
              <a:ext cx="2231998" cy="115211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292080" y="8685584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076056" y="9405664"/>
              <a:ext cx="1296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932040" y="10053736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4" y="3068959"/>
              <a:ext cx="1292144" cy="432048"/>
              <a:chOff x="4211960" y="1340768"/>
              <a:chExt cx="1224136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80175" y="1446893"/>
                <a:ext cx="109148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79712" y="30310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e 49"/>
            <p:cNvGrpSpPr/>
            <p:nvPr/>
          </p:nvGrpSpPr>
          <p:grpSpPr>
            <a:xfrm>
              <a:off x="7020271" y="3068959"/>
              <a:ext cx="1368152" cy="432048"/>
              <a:chOff x="4265966" y="1340768"/>
              <a:chExt cx="1026114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301970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Data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2" y="306896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9324528" y="3429000"/>
              <a:ext cx="187220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8" y="3284983"/>
              <a:ext cx="151616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668344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e 49"/>
            <p:cNvGrpSpPr/>
            <p:nvPr/>
          </p:nvGrpSpPr>
          <p:grpSpPr>
            <a:xfrm>
              <a:off x="6732240" y="4077071"/>
              <a:ext cx="1872208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51326" y="1357318"/>
                <a:ext cx="1329378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s4ehaw:DataConstraint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732240" y="3607131"/>
              <a:ext cx="187220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s4ehaw:hasDataConstraint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</p:cNvCxnSpPr>
            <p:nvPr/>
          </p:nvCxnSpPr>
          <p:spPr>
            <a:xfrm rot="10800000">
              <a:off x="8892480" y="3284984"/>
              <a:ext cx="2520280" cy="360040"/>
            </a:xfrm>
            <a:prstGeom prst="bentConnector3">
              <a:avLst>
                <a:gd name="adj1" fmla="val 999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8316416" y="2996951"/>
              <a:ext cx="3096344" cy="288031"/>
            </a:xfrm>
            <a:prstGeom prst="bentConnector3">
              <a:avLst>
                <a:gd name="adj1" fmla="val 8128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964487" y="2780928"/>
              <a:ext cx="252028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139952" y="3607131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0" y="-1395536"/>
              <a:ext cx="2483768" cy="432048"/>
              <a:chOff x="4008267" y="1340768"/>
              <a:chExt cx="2353043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7" y="1340768"/>
                <a:ext cx="235304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76485" y="1412776"/>
                <a:ext cx="221660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0" y="-747464"/>
              <a:ext cx="24117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Helper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7" name="Connecteur en angle 281"/>
            <p:cNvCxnSpPr>
              <a:stCxn id="255" idx="1"/>
            </p:cNvCxnSpPr>
            <p:nvPr/>
          </p:nvCxnSpPr>
          <p:spPr>
            <a:xfrm rot="10800000">
              <a:off x="1187626" y="7101408"/>
              <a:ext cx="259228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202295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ZoneTexte 242"/>
            <p:cNvSpPr txBox="1"/>
            <p:nvPr/>
          </p:nvSpPr>
          <p:spPr>
            <a:xfrm>
              <a:off x="5148064" y="764704"/>
              <a:ext cx="2376263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MeasurementCollectionSession</a:t>
              </a:r>
              <a:endParaRPr lang="en-GB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0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508104" y="294764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4139952" y="5733256"/>
              <a:ext cx="1296144" cy="504056"/>
              <a:chOff x="3585064" y="2208641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585064" y="2208641"/>
                <a:ext cx="1677362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657071" y="2318542"/>
                <a:ext cx="151216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s4ehaw:Mode</a:t>
                </a: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H="1" flipV="1">
              <a:off x="4788024" y="6237312"/>
              <a:ext cx="3" cy="64807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3707905" y="2060848"/>
              <a:ext cx="2356121" cy="504056"/>
              <a:chOff x="3609228" y="2132856"/>
              <a:chExt cx="1559840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56900" y="222141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s4ehaw:MeasurementFunction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7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51621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62740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452320" y="-269168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828584" y="-2297524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452320" y="-1755576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452320" y="-53144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1044624" y="-2092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/>
            <p:nvPr/>
          </p:nvCxnSpPr>
          <p:spPr>
            <a:xfrm rot="10800000">
              <a:off x="6948264" y="-27382"/>
              <a:ext cx="1584176" cy="576063"/>
            </a:xfrm>
            <a:prstGeom prst="bentConnector3">
              <a:avLst>
                <a:gd name="adj1" fmla="val 8486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164288" y="332656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692696" y="385208"/>
              <a:ext cx="2088232" cy="1171584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1044624" y="15074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692696" y="961274"/>
              <a:ext cx="2088232" cy="595518"/>
            </a:xfrm>
            <a:prstGeom prst="bentConnector3">
              <a:avLst>
                <a:gd name="adj1" fmla="val 85551"/>
              </a:avLst>
            </a:prstGeom>
            <a:ln w="25400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1044624" y="72681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1044624" y="130287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/>
            <p:nvPr/>
          </p:nvCxnSpPr>
          <p:spPr>
            <a:xfrm rot="10800000">
              <a:off x="1187624" y="5949280"/>
              <a:ext cx="295232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139952" y="6487452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5733256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1" name="Connecteur droit avec flèche 440"/>
            <p:cNvCxnSpPr/>
            <p:nvPr/>
          </p:nvCxnSpPr>
          <p:spPr>
            <a:xfrm>
              <a:off x="6300192" y="-963488"/>
              <a:ext cx="4995" cy="5926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e 49"/>
            <p:cNvGrpSpPr/>
            <p:nvPr/>
          </p:nvGrpSpPr>
          <p:grpSpPr>
            <a:xfrm>
              <a:off x="-3636912" y="-2539280"/>
              <a:ext cx="2880320" cy="432048"/>
              <a:chOff x="2123726" y="1340768"/>
              <a:chExt cx="2880320" cy="432048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438508"/>
                <a:ext cx="288032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s4ehaw:PeriodicBanCommunicationType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324544" y="-2539280"/>
              <a:ext cx="3168352" cy="432048"/>
              <a:chOff x="3282712" y="1340768"/>
              <a:chExt cx="3017477" cy="432048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438508"/>
                <a:ext cx="301747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s4ehaw:EventDrivenBanCommunicationType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203848" y="-2539280"/>
              <a:ext cx="3096344" cy="432048"/>
              <a:chOff x="4864515" y="1340768"/>
              <a:chExt cx="2946349" cy="432048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438508"/>
                <a:ext cx="294634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s4ehaw:OnRequestBanCommunicationType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635896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179512" y="-20094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491880" y="980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563888" y="58279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380312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380312" y="2022956"/>
              <a:ext cx="15121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s4ehaw:DailyActivity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396536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396536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NocturnalActivity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244205" y="1013177"/>
              <a:ext cx="795847" cy="101146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252318" y="1016529"/>
              <a:ext cx="795847" cy="10047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220072" y="-857364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779912" y="2599019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131840" y="-13955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5" name="Connecteur droit avec flèche 344"/>
            <p:cNvCxnSpPr>
              <a:endCxn id="149" idx="1"/>
            </p:cNvCxnSpPr>
            <p:nvPr/>
          </p:nvCxnSpPr>
          <p:spPr>
            <a:xfrm flipV="1">
              <a:off x="1403648" y="3284983"/>
              <a:ext cx="2808315" cy="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-1980728" y="3068960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09" idx="1"/>
              <a:endCxn id="255" idx="3"/>
            </p:cNvCxnSpPr>
            <p:nvPr/>
          </p:nvCxnSpPr>
          <p:spPr>
            <a:xfrm rot="10800000">
              <a:off x="5796136" y="7101408"/>
              <a:ext cx="2592288" cy="360040"/>
            </a:xfrm>
            <a:prstGeom prst="bentConnector3">
              <a:avLst>
                <a:gd name="adj1" fmla="val 754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028384" y="1268760"/>
              <a:ext cx="11876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8859" y="-3738547"/>
              <a:ext cx="432048" cy="2525783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684568" y="-3123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2376264" cy="783813"/>
            </a:xfrm>
            <a:prstGeom prst="bentConnector3">
              <a:avLst>
                <a:gd name="adj1" fmla="val 4428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764688" y="-117951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s4ehaw:hasHabits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2376264" cy="1376427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76656" y="26064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>
              <a:endCxn id="409" idx="1"/>
            </p:cNvCxnSpPr>
            <p:nvPr/>
          </p:nvCxnSpPr>
          <p:spPr>
            <a:xfrm>
              <a:off x="9756576" y="-1467544"/>
              <a:ext cx="2376264" cy="1952491"/>
            </a:xfrm>
            <a:prstGeom prst="bentConnector3">
              <a:avLst>
                <a:gd name="adj1" fmla="val 30188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92680" y="-459432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260632" y="980728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9" name="Groupe 49"/>
            <p:cNvGrpSpPr/>
            <p:nvPr/>
          </p:nvGrpSpPr>
          <p:grpSpPr>
            <a:xfrm>
              <a:off x="3779912" y="4869160"/>
              <a:ext cx="2016224" cy="432048"/>
              <a:chOff x="3779912" y="1340768"/>
              <a:chExt cx="2016224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201622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2016224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s4ehaw:OperatingConstraint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475656" y="4869160"/>
              <a:ext cx="223224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259228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980728" y="3284983"/>
              <a:ext cx="1152128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riangle isocèle 417"/>
            <p:cNvSpPr/>
            <p:nvPr/>
          </p:nvSpPr>
          <p:spPr>
            <a:xfrm rot="10800000">
              <a:off x="6228184" y="-531440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63" name="Connecteur en angle 134"/>
            <p:cNvCxnSpPr/>
            <p:nvPr/>
          </p:nvCxnSpPr>
          <p:spPr>
            <a:xfrm>
              <a:off x="9756576" y="-1323528"/>
              <a:ext cx="2376264" cy="2523072"/>
            </a:xfrm>
            <a:prstGeom prst="bentConnector3">
              <a:avLst>
                <a:gd name="adj1" fmla="val 2180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ectangle 241"/>
            <p:cNvSpPr/>
            <p:nvPr/>
          </p:nvSpPr>
          <p:spPr>
            <a:xfrm>
              <a:off x="11412760" y="1916832"/>
              <a:ext cx="2232248" cy="5040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ZoneTexte 243"/>
            <p:cNvSpPr txBox="1"/>
            <p:nvPr/>
          </p:nvSpPr>
          <p:spPr>
            <a:xfrm>
              <a:off x="11412760" y="2052573"/>
              <a:ext cx="2232248" cy="25391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s4envi:FrequencyMeasurement</a:t>
              </a:r>
            </a:p>
          </p:txBody>
        </p:sp>
        <p:sp>
          <p:nvSpPr>
            <p:cNvPr id="250" name="Triangle isocèle 249"/>
            <p:cNvSpPr/>
            <p:nvPr/>
          </p:nvSpPr>
          <p:spPr>
            <a:xfrm rot="10800000">
              <a:off x="12492881" y="2636912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4" name="Connecteur droit avec flèche 253"/>
            <p:cNvCxnSpPr/>
            <p:nvPr/>
          </p:nvCxnSpPr>
          <p:spPr>
            <a:xfrm>
              <a:off x="12564888" y="2420888"/>
              <a:ext cx="0" cy="21602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e 200"/>
          <p:cNvGrpSpPr/>
          <p:nvPr/>
        </p:nvGrpSpPr>
        <p:grpSpPr>
          <a:xfrm>
            <a:off x="-2350758" y="116632"/>
            <a:ext cx="13475486" cy="5976663"/>
            <a:chOff x="-2350758" y="116632"/>
            <a:chExt cx="13475486" cy="5976663"/>
          </a:xfrm>
        </p:grpSpPr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439652" y="944724"/>
              <a:ext cx="936104" cy="144016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9756574" y="4304129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72819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4076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2026213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s4ehaw:Patient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s4ehaw:User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123728" y="775737"/>
              <a:ext cx="208823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123728" y="775737"/>
              <a:ext cx="2088232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282090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2341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s4ehaw:Caregiver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s4ehaw:Helper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4427985" y="343688"/>
              <a:ext cx="854107" cy="1933183"/>
            </a:xfrm>
            <a:prstGeom prst="bentConnector3">
              <a:avLst>
                <a:gd name="adj1" fmla="val 447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4427985" y="2276872"/>
              <a:ext cx="92611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4427985" y="2276872"/>
              <a:ext cx="926115" cy="2232248"/>
            </a:xfrm>
            <a:prstGeom prst="bentConnector3">
              <a:avLst>
                <a:gd name="adj1" fmla="val 49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80020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187624" y="220486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539552" y="3573016"/>
              <a:ext cx="13681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s4ehaw:Activity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4283968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539552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385646" y="2258870"/>
              <a:ext cx="1008112" cy="133214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187624" y="1916832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351801"/>
              <a:ext cx="201622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s4ehaw:hasPhysicalLocation</a:t>
              </a:r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123728" y="1207785"/>
              <a:ext cx="208823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728192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dob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has</a:t>
              </a:r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80020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s4ehaw:activityDuration</a:t>
              </a:r>
            </a:p>
            <a:p>
              <a:r>
                <a:rPr lang="fr-FR" sz="1200" b="1" dirty="0" smtClean="0"/>
                <a:t>s4ehaw:activityKind</a:t>
              </a:r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DailyActivity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340768"/>
                <a:ext cx="122602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NocturnalActivity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1"/>
              <a:ext cx="1018102" cy="92782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756574" y="3212976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756572" y="4365104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latin typeface="Arial Black" pitchFamily="34" charset="0"/>
                </a:rPr>
                <a:t>Impairment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75657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75657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s4ehaw:Habit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76656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75657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s4ehaw:Posture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756572" y="4797152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341811" y="-193874"/>
              <a:ext cx="576064" cy="165119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6876256" y="116632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364088" y="33911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/>
            <p:nvPr/>
          </p:nvCxnSpPr>
          <p:spPr>
            <a:xfrm>
              <a:off x="6876256" y="2132856"/>
              <a:ext cx="28803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316416" y="191683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880318" cy="1152128"/>
            </a:xfrm>
            <a:prstGeom prst="bentConnector3">
              <a:avLst>
                <a:gd name="adj1" fmla="val 534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956376" y="429309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880318" cy="2099265"/>
            </a:xfrm>
            <a:prstGeom prst="bentConnector3">
              <a:avLst>
                <a:gd name="adj1" fmla="val 6288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244408" y="3212976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756574" y="5384248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756572" y="5444207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ChronicDisease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75657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668344" y="5373216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  <a:endCxn id="85" idx="3"/>
            </p:cNvCxnSpPr>
            <p:nvPr/>
          </p:nvCxnSpPr>
          <p:spPr>
            <a:xfrm rot="10800000">
              <a:off x="6876256" y="2631396"/>
              <a:ext cx="2880318" cy="2968876"/>
            </a:xfrm>
            <a:prstGeom prst="bentConnector3">
              <a:avLst>
                <a:gd name="adj1" fmla="val 7357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e 49"/>
            <p:cNvGrpSpPr/>
            <p:nvPr/>
          </p:nvGrpSpPr>
          <p:grpSpPr>
            <a:xfrm>
              <a:off x="2483769" y="4365104"/>
              <a:ext cx="1800199" cy="432048"/>
              <a:chOff x="4211959" y="1340768"/>
              <a:chExt cx="1623849" cy="43204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211959" y="1340768"/>
                <a:ext cx="16238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4221947" y="1412776"/>
                <a:ext cx="16138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s4ehaw:AgeCategory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2483768" y="4789601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292080" y="54868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e 222"/>
          <p:cNvGrpSpPr/>
          <p:nvPr/>
        </p:nvGrpSpPr>
        <p:grpSpPr>
          <a:xfrm>
            <a:off x="-756592" y="620688"/>
            <a:ext cx="15913770" cy="3949408"/>
            <a:chOff x="-756592" y="620688"/>
            <a:chExt cx="1591377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44827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1700794" y="1977807"/>
              <a:ext cx="3456384" cy="515089"/>
              <a:chOff x="3863673" y="1340765"/>
              <a:chExt cx="2921375" cy="432047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5"/>
                <a:ext cx="2921375" cy="4320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89"/>
                <a:ext cx="2921375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s4ehaw:EventDrivenBanCommunicationType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1700794" y="2996952"/>
              <a:ext cx="3456384" cy="432048"/>
              <a:chOff x="3863671" y="1340768"/>
              <a:chExt cx="2921374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1" y="1340768"/>
                <a:ext cx="292137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91138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s4ehaw:OnRequestBanCommunicationType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467544" y="620688"/>
              <a:ext cx="1656184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46754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s4ehaw:Contact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1700794" y="1052736"/>
              <a:ext cx="3384376" cy="432048"/>
              <a:chOff x="3863672" y="1340768"/>
              <a:chExt cx="2860513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2" y="1340768"/>
                <a:ext cx="28605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77735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s4ehawPeriodicBanCommunicationType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10908706" y="1268760"/>
              <a:ext cx="792088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 flipV="1">
              <a:off x="11268744" y="2204864"/>
              <a:ext cx="432050" cy="304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10908706" y="2204864"/>
              <a:ext cx="792088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8172400" y="1988840"/>
              <a:ext cx="259229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tx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s4ehaw:BanCommunicationType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10764688" y="2132854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-756592" y="1916832"/>
              <a:ext cx="1800200" cy="432048"/>
              <a:chOff x="-108520" y="3573016"/>
              <a:chExt cx="1800200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5496" y="3645024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1" idx="3"/>
            </p:cNvCxnSpPr>
            <p:nvPr/>
          </p:nvCxnSpPr>
          <p:spPr>
            <a:xfrm flipH="1">
              <a:off x="1043608" y="2132856"/>
              <a:ext cx="151216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331640" y="19168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1710782" y="2503929"/>
              <a:ext cx="344639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1710783" y="3440033"/>
              <a:ext cx="344639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1710782" y="1495817"/>
              <a:ext cx="337438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s4ehaw:sendingFrequency</a:t>
              </a:r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448272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lifetime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8172400" y="2492897"/>
              <a:ext cx="259228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-756592" y="2924944"/>
              <a:ext cx="1800200" cy="432048"/>
              <a:chOff x="-108520" y="3573016"/>
              <a:chExt cx="1800200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-108520" y="3645024"/>
                <a:ext cx="180020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043608" y="2420888"/>
              <a:ext cx="1512168" cy="703022"/>
            </a:xfrm>
            <a:prstGeom prst="bentConnector3">
              <a:avLst>
                <a:gd name="adj1" fmla="val 2245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/>
            <p:nvPr/>
          </p:nvCxnSpPr>
          <p:spPr>
            <a:xfrm rot="16200000" flipH="1">
              <a:off x="1701407" y="594411"/>
              <a:ext cx="1024662" cy="19082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331640" y="2204864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75656" y="134076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5004048" y="2132856"/>
              <a:ext cx="316835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779912" y="1340768"/>
              <a:ext cx="216024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2039" y="620688"/>
              <a:ext cx="2016225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860031" y="620688"/>
              <a:ext cx="2160241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  <a:endCxn id="162" idx="0"/>
            </p:cNvCxnSpPr>
            <p:nvPr/>
          </p:nvCxnSpPr>
          <p:spPr>
            <a:xfrm rot="5400000">
              <a:off x="4347701" y="468397"/>
              <a:ext cx="1024662" cy="21602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5508104" y="1916832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72402" y="3789040"/>
              <a:ext cx="252028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s4ehaw:BanApplicationDomain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8172402" y="4293097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/>
            <p:nvPr/>
          </p:nvCxnSpPr>
          <p:spPr>
            <a:xfrm rot="10800000">
              <a:off x="5004046" y="2276872"/>
              <a:ext cx="3168354" cy="1764196"/>
            </a:xfrm>
            <a:prstGeom prst="bentConnector3">
              <a:avLst>
                <a:gd name="adj1" fmla="val 8171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652120" y="3823156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roupe 326"/>
          <p:cNvGrpSpPr/>
          <p:nvPr/>
        </p:nvGrpSpPr>
        <p:grpSpPr>
          <a:xfrm>
            <a:off x="-3204864" y="-1179512"/>
            <a:ext cx="13753528" cy="9133983"/>
            <a:chOff x="-3204864" y="-1179512"/>
            <a:chExt cx="13753528" cy="9133983"/>
          </a:xfrm>
        </p:grpSpPr>
        <p:sp>
          <p:nvSpPr>
            <p:cNvPr id="948" name="ZoneTexte 947"/>
            <p:cNvSpPr txBox="1"/>
            <p:nvPr/>
          </p:nvSpPr>
          <p:spPr>
            <a:xfrm>
              <a:off x="3275856" y="6815116"/>
              <a:ext cx="237626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smtClean="0"/>
                <a:t>s4ehaw:interfaceDescription</a:t>
              </a:r>
            </a:p>
            <a:p>
              <a:r>
                <a:rPr lang="en-US" sz="1200" b="1" dirty="0" smtClean="0"/>
                <a:t>s4ehaw:interfaceProtocol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9592" y="4653136"/>
              <a:ext cx="237626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s4ehaw:hasDeviceCharasteristic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259632" y="6312077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3" idx="1"/>
              <a:endCxn id="705" idx="3"/>
            </p:cNvCxnSpPr>
            <p:nvPr/>
          </p:nvCxnSpPr>
          <p:spPr>
            <a:xfrm rot="10800000" flipV="1">
              <a:off x="5652120" y="3823880"/>
              <a:ext cx="2484784" cy="1100230"/>
            </a:xfrm>
            <a:prstGeom prst="bentConnector3">
              <a:avLst>
                <a:gd name="adj1" fmla="val 849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012160" y="3573016"/>
              <a:ext cx="208823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084168" y="6025787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836712" y="22768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899592" y="4924110"/>
              <a:ext cx="2376264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77161" y="1300118"/>
              <a:ext cx="837384" cy="7560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5" idx="0"/>
              <a:endCxn id="699" idx="2"/>
            </p:cNvCxnSpPr>
            <p:nvPr/>
          </p:nvCxnSpPr>
          <p:spPr>
            <a:xfrm flipH="1" flipV="1">
              <a:off x="4427984" y="3861048"/>
              <a:ext cx="36004" cy="9361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3"/>
            </p:cNvCxnSpPr>
            <p:nvPr/>
          </p:nvCxnSpPr>
          <p:spPr>
            <a:xfrm>
              <a:off x="-1692696" y="-980546"/>
              <a:ext cx="1778044" cy="1052554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endCxn id="639" idx="3"/>
            </p:cNvCxnSpPr>
            <p:nvPr/>
          </p:nvCxnSpPr>
          <p:spPr>
            <a:xfrm>
              <a:off x="-1980728" y="-332474"/>
              <a:ext cx="2066076" cy="404482"/>
            </a:xfrm>
            <a:prstGeom prst="bentConnector3">
              <a:avLst>
                <a:gd name="adj1" fmla="val 5043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147" idx="3"/>
              <a:endCxn id="639" idx="3"/>
            </p:cNvCxnSpPr>
            <p:nvPr/>
          </p:nvCxnSpPr>
          <p:spPr>
            <a:xfrm flipV="1">
              <a:off x="-1692696" y="72008"/>
              <a:ext cx="1778044" cy="252373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411760" y="99574"/>
              <a:ext cx="158417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899592" y="3350966"/>
              <a:ext cx="2736304" cy="602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779912" y="4183196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31640" y="3103076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995936" y="-99392"/>
              <a:ext cx="1728192" cy="432048"/>
              <a:chOff x="179512" y="1916832"/>
              <a:chExt cx="1728192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79512" y="1916832"/>
                <a:ext cx="172819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79512" y="1988840"/>
                <a:ext cx="1728192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>
              <a:endCxn id="639" idx="3"/>
            </p:cNvCxnSpPr>
            <p:nvPr/>
          </p:nvCxnSpPr>
          <p:spPr>
            <a:xfrm flipV="1">
              <a:off x="-1620688" y="72008"/>
              <a:ext cx="1706036" cy="980728"/>
            </a:xfrm>
            <a:prstGeom prst="bentConnector3">
              <a:avLst>
                <a:gd name="adj1" fmla="val 3991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96426" y="-11078"/>
              <a:ext cx="144016" cy="16617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251520" y="-188243"/>
              <a:ext cx="216024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251520" y="243805"/>
              <a:ext cx="216024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s4ehaw:availableFlash s4ehaw:availableRam</a:t>
              </a:r>
            </a:p>
            <a:p>
              <a:r>
                <a:rPr lang="en-US" sz="1200" b="1" dirty="0" smtClean="0"/>
                <a:t>s4ehaw:hasLocation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smtClean="0"/>
                <a:t>s4ehaw:serialNb</a:t>
              </a:r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395536" y="-126958"/>
              <a:ext cx="18002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s4ehaw:HealthDevice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635896" y="3152001"/>
              <a:ext cx="1584176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s4ehaw:Mode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635896" y="3584049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s4ehaw:modeName</a:t>
              </a:r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725144"/>
              <a:ext cx="2376264" cy="432048"/>
              <a:chOff x="107504" y="1874441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874441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46449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s4ehaw:DeviceCharacteristic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5157192"/>
              <a:ext cx="237626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s4ehaw:deviceCharacteristicName</a:t>
              </a:r>
            </a:p>
            <a:p>
              <a:r>
                <a:rPr lang="en-US" sz="1200" b="1" dirty="0" smtClean="0"/>
                <a:t>s4ehaw:dimension</a:t>
              </a:r>
            </a:p>
            <a:p>
              <a:r>
                <a:rPr lang="en-US" sz="1200" b="1" dirty="0" smtClean="0"/>
                <a:t>s4ehaw:velocity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8136904" y="3607856"/>
              <a:ext cx="2411760" cy="432048"/>
              <a:chOff x="389274" y="2398821"/>
              <a:chExt cx="188746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501982" y="2470829"/>
                <a:ext cx="1774755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s4ehaw:ComputingPower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8136904" y="4039904"/>
              <a:ext cx="2411760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s4ehaw:dutyCycle</a:t>
              </a:r>
            </a:p>
            <a:p>
              <a:r>
                <a:rPr lang="en-US" sz="1200" b="1" dirty="0" smtClean="0"/>
                <a:t>s4ehaw:frequency</a:t>
              </a:r>
            </a:p>
            <a:p>
              <a:r>
                <a:rPr lang="en-US" sz="1200" b="1" dirty="0" err="1" smtClean="0"/>
                <a:t>saref:hasManufacturer</a:t>
              </a:r>
              <a:endParaRPr lang="en-US" sz="1200" b="1" dirty="0" smtClean="0"/>
            </a:p>
            <a:p>
              <a:r>
                <a:rPr lang="en-US" sz="1200" b="1" dirty="0" smtClean="0"/>
                <a:t>s4ehaw:maximumRam</a:t>
              </a:r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8136904" y="6063679"/>
              <a:ext cx="2411760" cy="432048"/>
              <a:chOff x="389274" y="2636912"/>
              <a:chExt cx="188746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614690" y="2738537"/>
                <a:ext cx="1465206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s4ehaw:PowerSource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8136904" y="6495727"/>
              <a:ext cx="241176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s4ehaw:rechargeable</a:t>
              </a:r>
            </a:p>
            <a:p>
              <a:r>
                <a:rPr lang="en-US" sz="1200" b="1" dirty="0" smtClean="0"/>
                <a:t>s4ehaw:powerSourceType</a:t>
              </a:r>
            </a:p>
          </p:txBody>
        </p:sp>
        <p:cxnSp>
          <p:nvCxnSpPr>
            <p:cNvPr id="864" name="Connecteur en angle 863"/>
            <p:cNvCxnSpPr>
              <a:stCxn id="859" idx="1"/>
              <a:endCxn id="705" idx="3"/>
            </p:cNvCxnSpPr>
            <p:nvPr/>
          </p:nvCxnSpPr>
          <p:spPr>
            <a:xfrm rot="10800000">
              <a:off x="5652120" y="4924111"/>
              <a:ext cx="2484784" cy="1355593"/>
            </a:xfrm>
            <a:prstGeom prst="bentConnector3">
              <a:avLst>
                <a:gd name="adj1" fmla="val 8425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75856" y="6383068"/>
              <a:ext cx="2376264" cy="432048"/>
              <a:chOff x="-370022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-370022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-370022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s4ehaw:Interface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3" idx="2"/>
            </p:cNvCxnSpPr>
            <p:nvPr/>
          </p:nvCxnSpPr>
          <p:spPr>
            <a:xfrm rot="5400000" flipH="1" flipV="1">
              <a:off x="-432556" y="3212976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</p:cNvCxnSpPr>
            <p:nvPr/>
          </p:nvCxnSpPr>
          <p:spPr>
            <a:xfrm rot="10800000">
              <a:off x="899594" y="1268760"/>
              <a:ext cx="2376263" cy="531327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067944" y="775737"/>
              <a:ext cx="1584176" cy="432048"/>
              <a:chOff x="-900608" y="1988840"/>
              <a:chExt cx="1584176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900608" y="1988840"/>
                <a:ext cx="158417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828600" y="2083931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067944" y="1207785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1994357"/>
                <a:ext cx="1800200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BodySurfaceLocation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76473"/>
              <a:chOff x="-612576" y="1988840"/>
              <a:chExt cx="1872208" cy="476473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49815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ImplantLocation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395699"/>
              <a:ext cx="864096" cy="13934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97786"/>
              <a:ext cx="864096" cy="148683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 flipV="1">
              <a:off x="5652120" y="989003"/>
              <a:ext cx="864096" cy="87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1988840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PhysicalLocation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01017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s4ehaw:postalAddress</a:t>
              </a:r>
            </a:p>
            <a:p>
              <a:r>
                <a:rPr lang="en-US" sz="1200" b="1" dirty="0" smtClean="0"/>
                <a:t>s4ehaw:geolocation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612576" y="2276872"/>
              <a:ext cx="1152128" cy="504056"/>
              <a:chOff x="107504" y="742638"/>
              <a:chExt cx="1152128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79512" y="742638"/>
                <a:ext cx="1080120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107504" y="848762"/>
                <a:ext cx="115212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 </a:t>
                </a:r>
                <a:r>
                  <a:rPr lang="en-GB" sz="1050" dirty="0" err="1" smtClean="0">
                    <a:latin typeface="Arial Black" pitchFamily="34" charset="0"/>
                  </a:rPr>
                  <a:t>saref:Device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468560" y="3068960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612576" y="3645024"/>
              <a:ext cx="1224136" cy="432048"/>
              <a:chOff x="35496" y="742638"/>
              <a:chExt cx="1368152" cy="432048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39286" y="848762"/>
                <a:ext cx="128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32048"/>
              <a:chOff x="107504" y="1916832"/>
              <a:chExt cx="1296144" cy="432048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HealthWearable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70956"/>
              <a:chOff x="107504" y="1916832"/>
              <a:chExt cx="1296144" cy="47095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72290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HealthActuator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HealthSensor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296144" cy="504056"/>
              <a:chOff x="-36512" y="742638"/>
              <a:chExt cx="1296144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224136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48762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908720" y="2528900"/>
              <a:ext cx="1368152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3419872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OperatingConstraint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3419872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899592" y="2132856"/>
              <a:ext cx="252028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1043608" y="1878940"/>
              <a:ext cx="23042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orme libre 163"/>
            <p:cNvSpPr/>
            <p:nvPr/>
          </p:nvSpPr>
          <p:spPr>
            <a:xfrm>
              <a:off x="742384" y="-525101"/>
              <a:ext cx="1309336" cy="344032"/>
            </a:xfrm>
            <a:custGeom>
              <a:avLst/>
              <a:gdLst>
                <a:gd name="connsiteX0" fmla="*/ 9054 w 1240325"/>
                <a:gd name="connsiteY0" fmla="*/ 316871 h 344032"/>
                <a:gd name="connsiteX1" fmla="*/ 0 w 1240325"/>
                <a:gd name="connsiteY1" fmla="*/ 0 h 344032"/>
                <a:gd name="connsiteX2" fmla="*/ 1240325 w 1240325"/>
                <a:gd name="connsiteY2" fmla="*/ 0 h 344032"/>
                <a:gd name="connsiteX3" fmla="*/ 1240325 w 1240325"/>
                <a:gd name="connsiteY3" fmla="*/ 344032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325" h="344032">
                  <a:moveTo>
                    <a:pt x="9054" y="316871"/>
                  </a:moveTo>
                  <a:lnTo>
                    <a:pt x="0" y="0"/>
                  </a:lnTo>
                  <a:lnTo>
                    <a:pt x="1240325" y="0"/>
                  </a:lnTo>
                  <a:lnTo>
                    <a:pt x="1240325" y="344032"/>
                  </a:ln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55576" y="-76938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saref:consistsOf</a:t>
              </a:r>
              <a:endParaRPr lang="en-GB" sz="105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" name="Groupe 102"/>
            <p:cNvGrpSpPr/>
            <p:nvPr/>
          </p:nvGrpSpPr>
          <p:grpSpPr>
            <a:xfrm>
              <a:off x="8136904" y="7245424"/>
              <a:ext cx="2160240" cy="432048"/>
              <a:chOff x="107504" y="1916832"/>
              <a:chExt cx="1350150" cy="432048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CommunicationProtocol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06" name="ZoneTexte 105"/>
            <p:cNvSpPr txBox="1"/>
            <p:nvPr/>
          </p:nvSpPr>
          <p:spPr>
            <a:xfrm>
              <a:off x="8136904" y="7677472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e 166"/>
          <p:cNvGrpSpPr/>
          <p:nvPr/>
        </p:nvGrpSpPr>
        <p:grpSpPr>
          <a:xfrm>
            <a:off x="-684584" y="-1137121"/>
            <a:ext cx="13105456" cy="7950497"/>
            <a:chOff x="-684584" y="-1209129"/>
            <a:chExt cx="1310545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2771800" y="2031231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H="1" flipV="1">
              <a:off x="5796136" y="-777081"/>
              <a:ext cx="36004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4932040" y="-459432"/>
              <a:ext cx="180020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4932040" y="-1209129"/>
              <a:ext cx="1728192" cy="432048"/>
              <a:chOff x="3059833" y="-171400"/>
              <a:chExt cx="2073831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059833" y="-171400"/>
                <a:ext cx="207383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059833" y="-99392"/>
                <a:ext cx="2073831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323528" y="2708920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07904" y="2708920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4" idx="0"/>
            </p:cNvCxnSpPr>
            <p:nvPr/>
          </p:nvCxnSpPr>
          <p:spPr>
            <a:xfrm flipH="1">
              <a:off x="5904147" y="3840723"/>
              <a:ext cx="2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004048" y="4111188"/>
              <a:ext cx="17281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596336" y="3255367"/>
              <a:ext cx="25922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1" idx="2"/>
              <a:endCxn id="361" idx="0"/>
            </p:cNvCxnSpPr>
            <p:nvPr/>
          </p:nvCxnSpPr>
          <p:spPr>
            <a:xfrm>
              <a:off x="2807804" y="3183359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051720" y="35010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172400" y="2132856"/>
              <a:ext cx="194421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1" idx="3"/>
            </p:cNvCxnSpPr>
            <p:nvPr/>
          </p:nvCxnSpPr>
          <p:spPr>
            <a:xfrm rot="10800000" flipV="1">
              <a:off x="6732241" y="2366445"/>
              <a:ext cx="3888433" cy="591597"/>
            </a:xfrm>
            <a:prstGeom prst="bentConnector3">
              <a:avLst>
                <a:gd name="adj1" fmla="val 825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15007"/>
              <a:ext cx="1296144" cy="487506"/>
              <a:chOff x="3491880" y="-171400"/>
              <a:chExt cx="1296144" cy="487506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1979712" y="4301371"/>
              <a:ext cx="1656184" cy="432048"/>
              <a:chOff x="-2988840" y="2401434"/>
              <a:chExt cx="1296144" cy="432048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10620672" y="2158697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latin typeface="Arial Black" pitchFamily="34" charset="0"/>
                  </a:rPr>
                  <a:t>Measurement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2604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61174"/>
              <a:ext cx="252028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MeasurementCollectionSession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5808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4932039" y="4695527"/>
              <a:ext cx="1944216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latin typeface="Arial Black" pitchFamily="34" charset="0"/>
                </a:rPr>
                <a:t>s4ehaw:DataConstraint</a:t>
              </a:r>
              <a:endParaRPr lang="en-GB" sz="1050" dirty="0"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5" idx="0"/>
              <a:endCxn id="606" idx="3"/>
            </p:cNvCxnSpPr>
            <p:nvPr/>
          </p:nvCxnSpPr>
          <p:spPr>
            <a:xfrm rot="5400000" flipH="1" flipV="1">
              <a:off x="4984424" y="4921544"/>
              <a:ext cx="533673" cy="12337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806283" y="5807005"/>
              <a:ext cx="177382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78291" y="5805264"/>
              <a:ext cx="1512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ValidityConstraint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806283" y="6279703"/>
              <a:ext cx="177382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s4ehaw:minimumValue</a:t>
              </a:r>
            </a:p>
            <a:p>
              <a:r>
                <a:rPr lang="fr-FR" sz="1200" b="1" dirty="0" smtClean="0"/>
                <a:t>S4ehaw:maximumValue</a:t>
              </a:r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228183" y="5805264"/>
              <a:ext cx="1800200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228185" y="5834881"/>
              <a:ext cx="165618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LegalConstraint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228183" y="6266929"/>
              <a:ext cx="1800201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3"/>
            </p:cNvCxnSpPr>
            <p:nvPr/>
          </p:nvCxnSpPr>
          <p:spPr>
            <a:xfrm rot="16200000" flipV="1">
              <a:off x="6231378" y="4908358"/>
              <a:ext cx="533673" cy="126013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96136" y="51275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049682" y="2721694"/>
              <a:ext cx="168255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20072" y="2852936"/>
              <a:ext cx="12505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s4ehaw:Data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076057" y="3194392"/>
              <a:ext cx="1656183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s4ehaw:dataSize</a:t>
              </a:r>
            </a:p>
            <a:p>
              <a:r>
                <a:rPr lang="en-US" sz="1200" b="1" dirty="0" smtClean="0"/>
                <a:t>s4ehaw:format</a:t>
              </a:r>
            </a:p>
            <a:p>
              <a:r>
                <a:rPr lang="en-US" sz="1200" b="1" dirty="0" smtClean="0"/>
                <a:t>s4ehaw:isDerivedData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1" idx="3"/>
            </p:cNvCxnSpPr>
            <p:nvPr/>
          </p:nvCxnSpPr>
          <p:spPr>
            <a:xfrm rot="10800000">
              <a:off x="6732240" y="2958043"/>
              <a:ext cx="3528392" cy="549352"/>
            </a:xfrm>
            <a:prstGeom prst="bentConnector3">
              <a:avLst>
                <a:gd name="adj1" fmla="val 807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1" idx="3"/>
              <a:endCxn id="611" idx="1"/>
            </p:cNvCxnSpPr>
            <p:nvPr/>
          </p:nvCxnSpPr>
          <p:spPr>
            <a:xfrm flipV="1">
              <a:off x="3635896" y="2958043"/>
              <a:ext cx="1413786" cy="929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10260632" y="3255367"/>
              <a:ext cx="216024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10188624" y="3327375"/>
              <a:ext cx="223224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TimeSeriesMeasurement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14472"/>
              <a:ext cx="187220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3919989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AlarmCommand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46520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47654"/>
              <a:ext cx="187220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877272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ReminderCommand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30497"/>
              <a:ext cx="576064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589403"/>
              <a:ext cx="576064" cy="44910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1835696" y="45173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47664" y="686886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1547664" y="764704"/>
              <a:ext cx="2448272" cy="2539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s4ehaw:MeasurementFunction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1979712" y="2751311"/>
              <a:ext cx="1656184" cy="432048"/>
              <a:chOff x="-2988840" y="2456892"/>
              <a:chExt cx="1296144" cy="43204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876132" y="2528900"/>
                <a:ext cx="101437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2701790" y="256157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1547664" y="1118934"/>
              <a:ext cx="2520280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s4ehaw:faultTolerence</a:t>
              </a:r>
            </a:p>
            <a:p>
              <a:r>
                <a:rPr lang="en-US" sz="1200" b="1" dirty="0" smtClean="0"/>
                <a:t>s4ehaw:latency</a:t>
              </a:r>
            </a:p>
            <a:p>
              <a:r>
                <a:rPr lang="en-US" sz="1200" b="1" dirty="0" smtClean="0"/>
                <a:t>s4ehaw:precision</a:t>
              </a:r>
            </a:p>
            <a:p>
              <a:r>
                <a:rPr lang="en-US" sz="1200" b="1" dirty="0" smtClean="0"/>
                <a:t>s4ehaw:sampleTime</a:t>
              </a:r>
            </a:p>
            <a:p>
              <a:r>
                <a:rPr lang="en-US" sz="1200" b="1" dirty="0" smtClean="0"/>
                <a:t>s4ehaw:hasFrequencyMeasurement</a:t>
              </a:r>
            </a:p>
            <a:p>
              <a:r>
                <a:rPr lang="en-US" sz="1200" b="1" dirty="0" smtClean="0"/>
                <a:t>s4ehaw:uom</a:t>
              </a:r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499992" y="1239143"/>
              <a:ext cx="2664296" cy="504056"/>
              <a:chOff x="-3295871" y="2401434"/>
              <a:chExt cx="1797500" cy="50405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295871" y="2401434"/>
                <a:ext cx="1797500" cy="50405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295871" y="2537175"/>
                <a:ext cx="1748919" cy="2539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s4envi:FrequencyMeasurement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39143"/>
              <a:ext cx="1368152" cy="504056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5267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47055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09512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39543"/>
              <a:ext cx="1872208" cy="432048"/>
              <a:chOff x="-2988840" y="2401434"/>
              <a:chExt cx="1296144" cy="43204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saref:NotifyCommand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05707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49723"/>
              <a:ext cx="0" cy="397931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1268744" y="2031231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8" idx="3"/>
            </p:cNvCxnSpPr>
            <p:nvPr/>
          </p:nvCxnSpPr>
          <p:spPr>
            <a:xfrm rot="16200000" flipV="1">
              <a:off x="8982490" y="-327031"/>
              <a:ext cx="540060" cy="417646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1268744" y="26072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1340752" y="2751311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1" idx="1"/>
              <a:endCxn id="84" idx="2"/>
            </p:cNvCxnSpPr>
            <p:nvPr/>
          </p:nvCxnSpPr>
          <p:spPr>
            <a:xfrm rot="10800000">
              <a:off x="35496" y="1599183"/>
              <a:ext cx="1944216" cy="136815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10260632" y="3759423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s4ehaw:hasValues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e 97"/>
          <p:cNvGrpSpPr/>
          <p:nvPr/>
        </p:nvGrpSpPr>
        <p:grpSpPr>
          <a:xfrm>
            <a:off x="-1980728" y="116632"/>
            <a:ext cx="13897544" cy="4032448"/>
            <a:chOff x="-1980728" y="116632"/>
            <a:chExt cx="13897544" cy="4032448"/>
          </a:xfrm>
        </p:grpSpPr>
        <p:sp>
          <p:nvSpPr>
            <p:cNvPr id="40" name="Rectangle 39"/>
            <p:cNvSpPr/>
            <p:nvPr/>
          </p:nvSpPr>
          <p:spPr>
            <a:xfrm>
              <a:off x="9324528" y="126876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7" name="Connecteur en angle 286"/>
            <p:cNvCxnSpPr>
              <a:stCxn id="324" idx="1"/>
              <a:endCxn id="32" idx="3"/>
            </p:cNvCxnSpPr>
            <p:nvPr/>
          </p:nvCxnSpPr>
          <p:spPr>
            <a:xfrm rot="10800000" flipV="1">
              <a:off x="1907704" y="1467726"/>
              <a:ext cx="1152128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1979712" y="1196752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4860032" y="116632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12308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716016" y="245500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79512" y="2348880"/>
              <a:ext cx="2160240" cy="360040"/>
              <a:chOff x="1547664" y="188640"/>
              <a:chExt cx="2160240" cy="360040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547664" y="188640"/>
                <a:ext cx="2160240" cy="36004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547664" y="222756"/>
                <a:ext cx="208823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s4ehaw:FunctionalDevice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059832" y="1268760"/>
              <a:ext cx="1296144" cy="432048"/>
              <a:chOff x="-2988840" y="2456892"/>
              <a:chExt cx="1296144" cy="432048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528900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2232250" cy="893713"/>
              <a:chOff x="2411759" y="2780928"/>
              <a:chExt cx="1656185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59" y="2887052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s4ehaw:ServiceProfile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s4ehaw:serviceDescription</a:t>
                </a:r>
              </a:p>
              <a:p>
                <a:r>
                  <a:rPr lang="en-US" sz="1200" b="1" dirty="0" smtClean="0"/>
                  <a:t>s4ehaw:serviceName</a:t>
                </a:r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49714"/>
              <a:ext cx="1728192" cy="1063062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10" y="2492896"/>
              <a:ext cx="2232249" cy="1656184"/>
              <a:chOff x="2411760" y="2780928"/>
              <a:chExt cx="1656184" cy="165618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518609" y="2852936"/>
                <a:ext cx="149590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s4ehaw:ServiceProcess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36783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s4ehaw:hasCalculationMethod</a:t>
                </a:r>
              </a:p>
              <a:p>
                <a:r>
                  <a:rPr lang="en-US" sz="1200" b="1" dirty="0" smtClean="0"/>
                  <a:t>s4ehaw:hasEffect</a:t>
                </a:r>
              </a:p>
              <a:p>
                <a:r>
                  <a:rPr lang="en-US" sz="1200" b="1" dirty="0" smtClean="0"/>
                  <a:t>s4ehaw:hasInput</a:t>
                </a:r>
              </a:p>
              <a:p>
                <a:r>
                  <a:rPr lang="en-US" sz="1200" b="1" dirty="0" smtClean="0"/>
                  <a:t>s4ehaw:hasOutput</a:t>
                </a:r>
              </a:p>
              <a:p>
                <a:r>
                  <a:rPr lang="en-US" sz="1200" b="1" dirty="0" smtClean="0"/>
                  <a:t>s4ehaw:hasPrecondition</a:t>
                </a:r>
              </a:p>
              <a:p>
                <a:r>
                  <a:rPr lang="en-US" sz="1200" b="1" dirty="0" smtClean="0"/>
                  <a:t>s4ehaw:hasResult</a:t>
                </a:r>
              </a:p>
            </p:txBody>
          </p:sp>
        </p:grpSp>
        <p:cxnSp>
          <p:nvCxnSpPr>
            <p:cNvPr id="478" name="Connecteur en angle 477"/>
            <p:cNvCxnSpPr>
              <a:stCxn id="380" idx="1"/>
            </p:cNvCxnSpPr>
            <p:nvPr/>
          </p:nvCxnSpPr>
          <p:spPr>
            <a:xfrm rot="10800000">
              <a:off x="4716016" y="1484784"/>
              <a:ext cx="1728192" cy="1224136"/>
            </a:xfrm>
            <a:prstGeom prst="bentConnector3">
              <a:avLst>
                <a:gd name="adj1" fmla="val 9976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2232248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1195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s4ehaw:ServiceGrounding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s4ehaw:groundingProtocol</a:t>
                </a:r>
              </a:p>
              <a:p>
                <a:r>
                  <a:rPr lang="en-US" sz="1200" b="1" dirty="0" smtClean="0"/>
                  <a:t>s4ehaw:portNumber</a:t>
                </a:r>
              </a:p>
            </p:txBody>
          </p:sp>
        </p:grpSp>
        <p:cxnSp>
          <p:nvCxnSpPr>
            <p:cNvPr id="559" name="Connecteur en angle 558"/>
            <p:cNvCxnSpPr>
              <a:stCxn id="482" idx="1"/>
              <a:endCxn id="324" idx="3"/>
            </p:cNvCxnSpPr>
            <p:nvPr/>
          </p:nvCxnSpPr>
          <p:spPr>
            <a:xfrm rot="10800000">
              <a:off x="4355976" y="1467726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11560" y="1268760"/>
              <a:ext cx="1296144" cy="432048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9552" y="1340768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46754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-180528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1980728" y="1268760"/>
              <a:ext cx="1800200" cy="432048"/>
              <a:chOff x="1547664" y="188640"/>
              <a:chExt cx="1800200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547664" y="188640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1547664" y="260648"/>
                <a:ext cx="1800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191822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259632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9324528" y="1374884"/>
              <a:ext cx="2592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s4ehaw:CommunicationProtocol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324528" y="170080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6934</TotalTime>
  <Words>396</Words>
  <Application>Microsoft Office PowerPoint</Application>
  <PresentationFormat>Affichage à l'écran (4:3)</PresentationFormat>
  <Paragraphs>310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929</cp:revision>
  <dcterms:created xsi:type="dcterms:W3CDTF">2019-02-26T13:26:22Z</dcterms:created>
  <dcterms:modified xsi:type="dcterms:W3CDTF">2020-05-25T11:49:18Z</dcterms:modified>
</cp:coreProperties>
</file>